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37"/>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4" d="100"/>
          <a:sy n="74" d="100"/>
        </p:scale>
        <p:origin x="534" y="9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0804"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1050805"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A62E-2216-4960-A875-4D2633F4A404}" type="datetimeFigureOut">
              <a:rPr lang="de-DE" smtClean="0"/>
              <a:t>06.06.2023</a:t>
            </a:fld>
            <a:endParaRPr lang="de-DE"/>
          </a:p>
        </p:txBody>
      </p:sp>
      <p:sp>
        <p:nvSpPr>
          <p:cNvPr id="1050806"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1050807"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808"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1050809"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93703-73BA-47D5-8B02-C172375928DA}" type="slidenum">
              <a:rPr lang="de-DE" smtClean="0"/>
              <a:t>‹#›</a:t>
            </a:fld>
            <a:endParaRPr lang="de-DE"/>
          </a:p>
        </p:txBody>
      </p:sp>
    </p:spTree>
    <p:extLst>
      <p:ext uri="{BB962C8B-B14F-4D97-AF65-F5344CB8AC3E}">
        <p14:creationId xmlns:p14="http://schemas.microsoft.com/office/powerpoint/2010/main" val="3323578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7" name="Folienbildplatzhalter 1"/>
          <p:cNvSpPr>
            <a:spLocks noGrp="1" noRot="1" noChangeAspect="1"/>
          </p:cNvSpPr>
          <p:nvPr>
            <p:ph type="sldImg"/>
          </p:nvPr>
        </p:nvSpPr>
        <p:spPr/>
      </p:sp>
      <p:sp>
        <p:nvSpPr>
          <p:cNvPr id="1048888" name="Notizenplatzhalter 2"/>
          <p:cNvSpPr>
            <a:spLocks noGrp="1"/>
          </p:cNvSpPr>
          <p:nvPr>
            <p:ph type="body" idx="1"/>
          </p:nvPr>
        </p:nvSpPr>
        <p:spPr/>
        <p:txBody>
          <a:bodyPr/>
          <a:lstStyle/>
          <a:p>
            <a:endParaRPr lang="en-US"/>
          </a:p>
        </p:txBody>
      </p:sp>
      <p:sp>
        <p:nvSpPr>
          <p:cNvPr id="1048889" name="Foliennummernplatzhalter 3"/>
          <p:cNvSpPr>
            <a:spLocks noGrp="1"/>
          </p:cNvSpPr>
          <p:nvPr>
            <p:ph type="sldNum" sz="quarter" idx="5"/>
          </p:nvPr>
        </p:nvSpPr>
        <p:spPr/>
        <p:txBody>
          <a:bodyPr/>
          <a:lstStyle/>
          <a:p>
            <a:fld id="{E1F93703-73BA-47D5-8B02-C172375928DA}" type="slidenum">
              <a:rPr lang="de-DE" smtClean="0"/>
              <a:t>6</a:t>
            </a:fld>
            <a:endParaRPr lang="de-DE"/>
          </a:p>
        </p:txBody>
      </p:sp>
    </p:spTree>
    <p:extLst>
      <p:ext uri="{BB962C8B-B14F-4D97-AF65-F5344CB8AC3E}">
        <p14:creationId xmlns:p14="http://schemas.microsoft.com/office/powerpoint/2010/main" val="402382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4" name="Folienbildplatzhalter 1"/>
          <p:cNvSpPr>
            <a:spLocks noGrp="1" noRot="1" noChangeAspect="1"/>
          </p:cNvSpPr>
          <p:nvPr>
            <p:ph type="sldImg"/>
          </p:nvPr>
        </p:nvSpPr>
        <p:spPr/>
      </p:sp>
      <p:sp>
        <p:nvSpPr>
          <p:cNvPr id="1049195" name="Notizenplatzhalter 2"/>
          <p:cNvSpPr>
            <a:spLocks noGrp="1"/>
          </p:cNvSpPr>
          <p:nvPr>
            <p:ph type="body" idx="1"/>
          </p:nvPr>
        </p:nvSpPr>
        <p:spPr/>
        <p:txBody>
          <a:bodyPr/>
          <a:lstStyle/>
          <a:p>
            <a:r>
              <a:rPr lang="en-US"/>
              <a:t>- tables --&gt; containing all </a:t>
            </a:r>
          </a:p>
          <a:p>
            <a:r>
              <a:rPr lang="en-US"/>
              <a:t>the backend information</a:t>
            </a:r>
          </a:p>
          <a:p>
            <a:r>
              <a:rPr lang="en-US"/>
              <a:t>- what is backend</a:t>
            </a:r>
            <a:endParaRPr lang="de-DE"/>
          </a:p>
        </p:txBody>
      </p:sp>
      <p:sp>
        <p:nvSpPr>
          <p:cNvPr id="1049196" name="Foliennummernplatzhalter 3"/>
          <p:cNvSpPr>
            <a:spLocks noGrp="1"/>
          </p:cNvSpPr>
          <p:nvPr>
            <p:ph type="sldNum" sz="quarter" idx="5"/>
          </p:nvPr>
        </p:nvSpPr>
        <p:spPr/>
        <p:txBody>
          <a:bodyPr/>
          <a:lstStyle/>
          <a:p>
            <a:fld id="{E1F93703-73BA-47D5-8B02-C172375928DA}" type="slidenum">
              <a:rPr lang="de-DE" smtClean="0"/>
              <a:t>22</a:t>
            </a:fld>
            <a:endParaRPr lang="de-DE"/>
          </a:p>
        </p:txBody>
      </p:sp>
    </p:spTree>
    <p:extLst>
      <p:ext uri="{BB962C8B-B14F-4D97-AF65-F5344CB8AC3E}">
        <p14:creationId xmlns:p14="http://schemas.microsoft.com/office/powerpoint/2010/main" val="56845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23" name="Folienbildplatzhalter 1"/>
          <p:cNvSpPr>
            <a:spLocks noGrp="1" noRot="1" noChangeAspect="1"/>
          </p:cNvSpPr>
          <p:nvPr>
            <p:ph type="sldImg"/>
          </p:nvPr>
        </p:nvSpPr>
        <p:spPr/>
      </p:sp>
      <p:sp>
        <p:nvSpPr>
          <p:cNvPr id="1049224" name="Notizenplatzhalter 2"/>
          <p:cNvSpPr>
            <a:spLocks noGrp="1"/>
          </p:cNvSpPr>
          <p:nvPr>
            <p:ph type="body" idx="1"/>
          </p:nvPr>
        </p:nvSpPr>
        <p:spPr/>
        <p:txBody>
          <a:bodyPr/>
          <a:lstStyle/>
          <a:p>
            <a:r>
              <a:rPr lang="de-DE"/>
              <a:t>- Explain what migrations are (like the „versions“ of the app)</a:t>
            </a:r>
          </a:p>
        </p:txBody>
      </p:sp>
      <p:sp>
        <p:nvSpPr>
          <p:cNvPr id="1049225" name="Foliennummernplatzhalter 3"/>
          <p:cNvSpPr>
            <a:spLocks noGrp="1"/>
          </p:cNvSpPr>
          <p:nvPr>
            <p:ph type="sldNum" sz="quarter" idx="5"/>
          </p:nvPr>
        </p:nvSpPr>
        <p:spPr/>
        <p:txBody>
          <a:bodyPr/>
          <a:lstStyle/>
          <a:p>
            <a:fld id="{E1F93703-73BA-47D5-8B02-C172375928DA}" type="slidenum">
              <a:rPr lang="de-DE" smtClean="0"/>
              <a:t>24</a:t>
            </a:fld>
            <a:endParaRPr lang="de-DE"/>
          </a:p>
        </p:txBody>
      </p:sp>
    </p:spTree>
    <p:extLst>
      <p:ext uri="{BB962C8B-B14F-4D97-AF65-F5344CB8AC3E}">
        <p14:creationId xmlns:p14="http://schemas.microsoft.com/office/powerpoint/2010/main" val="22147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6" name="Slide Image Placeholder 1"/>
          <p:cNvSpPr>
            <a:spLocks noGrp="1" noRot="1" noChangeAspect="1"/>
          </p:cNvSpPr>
          <p:nvPr>
            <p:ph type="sldImg"/>
          </p:nvPr>
        </p:nvSpPr>
        <p:spPr/>
      </p:sp>
      <p:sp>
        <p:nvSpPr>
          <p:cNvPr id="1049247" name="Notes Placeholder 2"/>
          <p:cNvSpPr>
            <a:spLocks noGrp="1"/>
          </p:cNvSpPr>
          <p:nvPr>
            <p:ph type="body" idx="1"/>
          </p:nvPr>
        </p:nvSpPr>
        <p:spPr/>
        <p:txBody>
          <a:bodyPr/>
          <a:lstStyle/>
          <a:p>
            <a:r>
              <a:rPr lang="en-GB" b="0" i="0" u="none" strike="noStrike">
                <a:solidFill>
                  <a:srgbClr val="151515"/>
                </a:solidFill>
                <a:effectLst/>
                <a:latin typeface="Red Hat Text"/>
              </a:rPr>
              <a:t>API stands for application programming interface, which is a set of definitions and protocols for building and integrating application software.</a:t>
            </a:r>
          </a:p>
          <a:p>
            <a:r>
              <a:rPr lang="en-GB" b="0" i="0" u="none" strike="noStrike">
                <a:solidFill>
                  <a:srgbClr val="151515"/>
                </a:solidFill>
                <a:effectLst/>
                <a:latin typeface="Red Hat Text"/>
              </a:rPr>
              <a:t>APIs let your product or service communicate with other products and services without having to know how they’re implemented. This can simplify app development, saving time and money.</a:t>
            </a:r>
          </a:p>
          <a:p>
            <a:r>
              <a:rPr lang="en-GB" b="0" i="0" u="none" strike="noStrike">
                <a:solidFill>
                  <a:srgbClr val="151515"/>
                </a:solidFill>
                <a:effectLst/>
                <a:latin typeface="Red Hat Text"/>
              </a:rPr>
              <a:t>In Dolimo, we build dolphin wet api to support our mobile application. But this isn’t restricted to current mobile app. In the future, any client interface can integrate this api e.g a web application of analysis dashboard. This provides more flexibility, avalibility</a:t>
            </a:r>
            <a:endParaRPr lang="x-none"/>
          </a:p>
        </p:txBody>
      </p:sp>
      <p:sp>
        <p:nvSpPr>
          <p:cNvPr id="1049248" name="Slide Number Placeholder 3"/>
          <p:cNvSpPr>
            <a:spLocks noGrp="1"/>
          </p:cNvSpPr>
          <p:nvPr>
            <p:ph type="sldNum" sz="quarter" idx="5"/>
          </p:nvPr>
        </p:nvSpPr>
        <p:spPr/>
        <p:txBody>
          <a:bodyPr/>
          <a:lstStyle/>
          <a:p>
            <a:fld id="{E1F93703-73BA-47D5-8B02-C172375928DA}" type="slidenum">
              <a:rPr lang="de-DE" smtClean="0"/>
              <a:t>26</a:t>
            </a:fld>
            <a:endParaRPr lang="de-DE"/>
          </a:p>
        </p:txBody>
      </p:sp>
    </p:spTree>
    <p:extLst>
      <p:ext uri="{BB962C8B-B14F-4D97-AF65-F5344CB8AC3E}">
        <p14:creationId xmlns:p14="http://schemas.microsoft.com/office/powerpoint/2010/main" val="250763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6" name="Slide Image Placeholder 1"/>
          <p:cNvSpPr>
            <a:spLocks noGrp="1" noRot="1" noChangeAspect="1"/>
          </p:cNvSpPr>
          <p:nvPr>
            <p:ph type="sldImg"/>
          </p:nvPr>
        </p:nvSpPr>
        <p:spPr/>
      </p:sp>
      <p:sp>
        <p:nvSpPr>
          <p:cNvPr id="1049257" name="Notes Placeholder 2"/>
          <p:cNvSpPr>
            <a:spLocks noGrp="1"/>
          </p:cNvSpPr>
          <p:nvPr>
            <p:ph type="body" idx="1"/>
          </p:nvPr>
        </p:nvSpPr>
        <p:spPr/>
        <p:txBody>
          <a:bodyPr/>
          <a:lstStyle/>
          <a:p>
            <a:r>
              <a:rPr lang="en-GB" b="0" i="0" u="none" strike="noStrike">
                <a:solidFill>
                  <a:srgbClr val="212529"/>
                </a:solidFill>
                <a:effectLst/>
                <a:latin typeface="Open Sans" panose="020F0502020204030204" pitchFamily="34" charset="0"/>
              </a:rPr>
              <a:t>The OpenAPI Specification was donated to the Linux Foundation under the OpenAPI Initiative in 2015. The specification creates a RESTful interface for easily developing and consuming an API by effectively mapping all the resources and operations associated with it.</a:t>
            </a:r>
          </a:p>
          <a:p>
            <a:endParaRPr lang="en-GB" b="0" i="0" u="none" strike="noStrike">
              <a:solidFill>
                <a:srgbClr val="212529"/>
              </a:solidFill>
              <a:effectLst/>
              <a:latin typeface="Open Sans" panose="020F0502020204030204" pitchFamily="34" charset="0"/>
            </a:endParaRPr>
          </a:p>
          <a:p>
            <a:r>
              <a:rPr lang="en-GB" b="0" i="0" u="none" strike="noStrike">
                <a:solidFill>
                  <a:srgbClr val="212529"/>
                </a:solidFill>
                <a:effectLst/>
                <a:latin typeface="Open Sans" panose="020F0502020204030204" pitchFamily="34" charset="0"/>
              </a:rPr>
              <a:t>Swagger UI allows anyone — be it your development team or your end consumers — to visualize and interact with the API’s resources without having any of the implementation logic in place. It’s automatically generated from your OpenAPI (formerly known as Swagger) Specification, with the visual documentation making it easy for back end implementation and client side consumption.</a:t>
            </a:r>
          </a:p>
          <a:p>
            <a:endParaRPr lang="x-none"/>
          </a:p>
        </p:txBody>
      </p:sp>
      <p:sp>
        <p:nvSpPr>
          <p:cNvPr id="1049258" name="Slide Number Placeholder 3"/>
          <p:cNvSpPr>
            <a:spLocks noGrp="1"/>
          </p:cNvSpPr>
          <p:nvPr>
            <p:ph type="sldNum" sz="quarter" idx="5"/>
          </p:nvPr>
        </p:nvSpPr>
        <p:spPr/>
        <p:txBody>
          <a:bodyPr/>
          <a:lstStyle/>
          <a:p>
            <a:fld id="{E1F93703-73BA-47D5-8B02-C172375928DA}" type="slidenum">
              <a:rPr lang="de-DE" smtClean="0"/>
              <a:t>27</a:t>
            </a:fld>
            <a:endParaRPr lang="de-DE"/>
          </a:p>
        </p:txBody>
      </p:sp>
    </p:spTree>
    <p:extLst>
      <p:ext uri="{BB962C8B-B14F-4D97-AF65-F5344CB8AC3E}">
        <p14:creationId xmlns:p14="http://schemas.microsoft.com/office/powerpoint/2010/main" val="283799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50037" name="Title 1"/>
          <p:cNvSpPr>
            <a:spLocks noGrp="1"/>
          </p:cNvSpPr>
          <p:nvPr>
            <p:ph type="ctrTitle"/>
          </p:nvPr>
        </p:nvSpPr>
        <p:spPr/>
        <p:txBody>
          <a:bodyPr/>
          <a:lstStyle/>
          <a:p>
            <a:r>
              <a:rPr lang="en-US" smtClean="0"/>
              <a:t>Click to edit Master title style</a:t>
            </a:r>
            <a:endParaRPr lang="en-US"/>
          </a:p>
        </p:txBody>
      </p:sp>
      <p:sp>
        <p:nvSpPr>
          <p:cNvPr id="1050038"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50039" name="Date Placeholder 3"/>
          <p:cNvSpPr>
            <a:spLocks noGrp="1"/>
          </p:cNvSpPr>
          <p:nvPr>
            <p:ph type="dt" sz="half" idx="2"/>
          </p:nvPr>
        </p:nvSpPr>
        <p:spPr/>
        <p:txBody>
          <a:bodyPr/>
          <a:lstStyle/>
          <a:p>
            <a:fld id="{A5AAEC06-86BD-4494-BBBD-3BEF8F0CFE75}" type="datetimeFigureOut">
              <a:rPr lang="en-US" smtClean="0"/>
              <a:t>6/6/2023</a:t>
            </a:fld>
            <a:endParaRPr lang="en-US"/>
          </a:p>
        </p:txBody>
      </p:sp>
      <p:sp>
        <p:nvSpPr>
          <p:cNvPr id="1050040" name="Footer Placeholder 4"/>
          <p:cNvSpPr>
            <a:spLocks noGrp="1"/>
          </p:cNvSpPr>
          <p:nvPr>
            <p:ph type="ftr" sz="quarter" idx="3"/>
          </p:nvPr>
        </p:nvSpPr>
        <p:spPr/>
        <p:txBody>
          <a:bodyPr/>
          <a:lstStyle/>
          <a:p>
            <a:endParaRPr lang="en-US"/>
          </a:p>
        </p:txBody>
      </p:sp>
      <p:sp>
        <p:nvSpPr>
          <p:cNvPr id="1050041"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50062" name="Title 1"/>
          <p:cNvSpPr>
            <a:spLocks noGrp="1"/>
          </p:cNvSpPr>
          <p:nvPr>
            <p:ph type="title"/>
          </p:nvPr>
        </p:nvSpPr>
        <p:spPr/>
        <p:txBody>
          <a:bodyPr/>
          <a:lstStyle/>
          <a:p>
            <a:r>
              <a:rPr lang="en-US" smtClean="0"/>
              <a:t>Click to edit Master title style</a:t>
            </a:r>
            <a:endParaRPr lang="en-US"/>
          </a:p>
        </p:txBody>
      </p:sp>
      <p:sp>
        <p:nvSpPr>
          <p:cNvPr id="105006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64" name="Date Placeholder 3"/>
          <p:cNvSpPr>
            <a:spLocks noGrp="1"/>
          </p:cNvSpPr>
          <p:nvPr>
            <p:ph type="dt" sz="half" idx="2"/>
          </p:nvPr>
        </p:nvSpPr>
        <p:spPr/>
        <p:txBody>
          <a:bodyPr/>
          <a:lstStyle/>
          <a:p>
            <a:fld id="{7CB9E83D-6AAD-4DBD-A685-10E11DA638D7}" type="datetimeFigureOut">
              <a:rPr lang="en-US" smtClean="0"/>
              <a:t>6/6/2023</a:t>
            </a:fld>
            <a:endParaRPr lang="en-US"/>
          </a:p>
        </p:txBody>
      </p:sp>
      <p:sp>
        <p:nvSpPr>
          <p:cNvPr id="1050065" name="Footer Placeholder 4"/>
          <p:cNvSpPr>
            <a:spLocks noGrp="1"/>
          </p:cNvSpPr>
          <p:nvPr>
            <p:ph type="ftr" sz="quarter" idx="3"/>
          </p:nvPr>
        </p:nvSpPr>
        <p:spPr/>
        <p:txBody>
          <a:bodyPr/>
          <a:lstStyle/>
          <a:p>
            <a:endParaRPr lang="en-US"/>
          </a:p>
        </p:txBody>
      </p:sp>
      <p:sp>
        <p:nvSpPr>
          <p:cNvPr id="105006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50356" name="Bildplatzhalter 8"/>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1050357" name="Datumsplatzhalter 2"/>
          <p:cNvSpPr>
            <a:spLocks noGrp="1"/>
          </p:cNvSpPr>
          <p:nvPr>
            <p:ph type="dt" sz="half" idx="10"/>
          </p:nvPr>
        </p:nvSpPr>
        <p:spPr/>
        <p:txBody>
          <a:bodyPr/>
          <a:lstStyle/>
          <a:p>
            <a:fld id="{9F2055A8-E7B1-419D-84AA-0C89B698BF26}" type="datetime4">
              <a:rPr lang="de-DE" smtClean="0"/>
              <a:t>6. Juni 2023</a:t>
            </a:fld>
            <a:endParaRPr lang="de-DE"/>
          </a:p>
        </p:txBody>
      </p:sp>
      <p:sp>
        <p:nvSpPr>
          <p:cNvPr id="1050358" name="Fußzeilenplatzhalter 3"/>
          <p:cNvSpPr>
            <a:spLocks noGrp="1"/>
          </p:cNvSpPr>
          <p:nvPr>
            <p:ph type="ftr" sz="quarter" idx="11"/>
          </p:nvPr>
        </p:nvSpPr>
        <p:spPr/>
        <p:txBody>
          <a:bodyPr/>
          <a:lstStyle/>
          <a:p>
            <a:r>
              <a:rPr lang="de-DE"/>
              <a:t>Technische Fakultät</a:t>
            </a:r>
          </a:p>
        </p:txBody>
      </p:sp>
      <p:sp>
        <p:nvSpPr>
          <p:cNvPr id="1050359"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360" name="Textplatzhalter 6"/>
          <p:cNvSpPr>
            <a:spLocks noGrp="1"/>
          </p:cNvSpPr>
          <p:nvPr>
            <p:ph type="body" sz="quarter" idx="13"/>
          </p:nvPr>
        </p:nvSpPr>
        <p:spPr>
          <a:xfrm>
            <a:off x="6206331"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361" name="Titel 5"/>
          <p:cNvSpPr>
            <a:spLocks noGrp="1"/>
          </p:cNvSpPr>
          <p:nvPr>
            <p:ph type="title"/>
          </p:nvPr>
        </p:nvSpPr>
        <p:spPr/>
        <p:txBody>
          <a:bodyPr/>
          <a:lstStyle/>
          <a:p>
            <a:r>
              <a:rPr lang="de-DE"/>
              <a:t>Mastertitelformat bearbeiten</a:t>
            </a:r>
          </a:p>
        </p:txBody>
      </p:sp>
      <p:sp>
        <p:nvSpPr>
          <p:cNvPr id="1050362"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7"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1050196" name="Bildplatzhalter 8"/>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1050197" name="Textplatzhalter 6"/>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500" name="Gruppieren 3"/>
          <p:cNvGrpSpPr/>
          <p:nvPr userDrawn="1"/>
        </p:nvGrpSpPr>
        <p:grpSpPr>
          <a:xfrm>
            <a:off x="-390525" y="160153"/>
            <a:ext cx="333375" cy="136812"/>
            <a:chOff x="-133350" y="2711163"/>
            <a:chExt cx="333375" cy="136812"/>
          </a:xfrm>
        </p:grpSpPr>
        <p:cxnSp>
          <p:nvCxnSpPr>
            <p:cNvPr id="3145988" name="Gerader Verbinder 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98" name="Textfeld 5"/>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01" name="Gruppieren 7"/>
          <p:cNvGrpSpPr/>
          <p:nvPr userDrawn="1"/>
        </p:nvGrpSpPr>
        <p:grpSpPr>
          <a:xfrm>
            <a:off x="-390525" y="1131703"/>
            <a:ext cx="333375" cy="136812"/>
            <a:chOff x="-133350" y="2711163"/>
            <a:chExt cx="333375" cy="136812"/>
          </a:xfrm>
        </p:grpSpPr>
        <p:cxnSp>
          <p:nvCxnSpPr>
            <p:cNvPr id="3145989"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99" name="Textfeld 1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02" name="Gruppieren 11"/>
          <p:cNvGrpSpPr/>
          <p:nvPr userDrawn="1"/>
        </p:nvGrpSpPr>
        <p:grpSpPr>
          <a:xfrm>
            <a:off x="-390525" y="1491963"/>
            <a:ext cx="333375" cy="136812"/>
            <a:chOff x="-133350" y="2711163"/>
            <a:chExt cx="333375" cy="136812"/>
          </a:xfrm>
        </p:grpSpPr>
        <p:cxnSp>
          <p:nvCxnSpPr>
            <p:cNvPr id="3145990" name="Gerader Verbinder 1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0" name="Textfeld 13"/>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03" name="Gruppieren 14"/>
          <p:cNvGrpSpPr/>
          <p:nvPr userDrawn="1"/>
        </p:nvGrpSpPr>
        <p:grpSpPr>
          <a:xfrm>
            <a:off x="-390525" y="3292188"/>
            <a:ext cx="333375" cy="136812"/>
            <a:chOff x="-133350" y="2711163"/>
            <a:chExt cx="333375" cy="136812"/>
          </a:xfrm>
        </p:grpSpPr>
        <p:cxnSp>
          <p:nvCxnSpPr>
            <p:cNvPr id="3145991"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1"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04" name="Gruppieren 17"/>
          <p:cNvGrpSpPr/>
          <p:nvPr userDrawn="1"/>
        </p:nvGrpSpPr>
        <p:grpSpPr>
          <a:xfrm>
            <a:off x="-390525" y="6063963"/>
            <a:ext cx="333375" cy="136812"/>
            <a:chOff x="-133350" y="2711163"/>
            <a:chExt cx="333375" cy="136812"/>
          </a:xfrm>
        </p:grpSpPr>
        <p:cxnSp>
          <p:nvCxnSpPr>
            <p:cNvPr id="3145992"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2" name="Textfeld 19"/>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05" name="Gruppieren 20"/>
          <p:cNvGrpSpPr/>
          <p:nvPr userDrawn="1"/>
        </p:nvGrpSpPr>
        <p:grpSpPr>
          <a:xfrm>
            <a:off x="-390525" y="6495763"/>
            <a:ext cx="333375" cy="136812"/>
            <a:chOff x="-133350" y="2711163"/>
            <a:chExt cx="333375" cy="136812"/>
          </a:xfrm>
        </p:grpSpPr>
        <p:cxnSp>
          <p:nvCxnSpPr>
            <p:cNvPr id="3145993"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3" name="Textfeld 22"/>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06" name="Gruppieren 23"/>
          <p:cNvGrpSpPr/>
          <p:nvPr userDrawn="1"/>
        </p:nvGrpSpPr>
        <p:grpSpPr>
          <a:xfrm rot="16200000">
            <a:off x="281643" y="-299136"/>
            <a:ext cx="333375" cy="136808"/>
            <a:chOff x="-133350" y="2711167"/>
            <a:chExt cx="333375" cy="136808"/>
          </a:xfrm>
        </p:grpSpPr>
        <p:cxnSp>
          <p:nvCxnSpPr>
            <p:cNvPr id="3145994"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4" name="Textfeld 25"/>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07" name="Gruppieren 26"/>
          <p:cNvGrpSpPr/>
          <p:nvPr userDrawn="1"/>
        </p:nvGrpSpPr>
        <p:grpSpPr>
          <a:xfrm rot="16200000">
            <a:off x="5752963" y="-299136"/>
            <a:ext cx="333375" cy="136804"/>
            <a:chOff x="-133350" y="2711171"/>
            <a:chExt cx="333375" cy="136804"/>
          </a:xfrm>
        </p:grpSpPr>
        <p:cxnSp>
          <p:nvCxnSpPr>
            <p:cNvPr id="3145995"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5" name="Textfeld 28"/>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08" name="Gruppieren 29"/>
          <p:cNvGrpSpPr/>
          <p:nvPr userDrawn="1"/>
        </p:nvGrpSpPr>
        <p:grpSpPr>
          <a:xfrm>
            <a:off x="6203950" y="-397424"/>
            <a:ext cx="124906" cy="333375"/>
            <a:chOff x="6416680" y="-397424"/>
            <a:chExt cx="124906" cy="333375"/>
          </a:xfrm>
        </p:grpSpPr>
        <p:cxnSp>
          <p:nvCxnSpPr>
            <p:cNvPr id="3145996" name="Gerader Verbinder 30"/>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6" name="Textfeld 31"/>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997" name="Gerader Verbinder 32"/>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9" name="Gruppieren 33"/>
          <p:cNvGrpSpPr/>
          <p:nvPr userDrawn="1"/>
        </p:nvGrpSpPr>
        <p:grpSpPr>
          <a:xfrm rot="16200000">
            <a:off x="11447325" y="-299139"/>
            <a:ext cx="333375" cy="136800"/>
            <a:chOff x="-133350" y="2711175"/>
            <a:chExt cx="333375" cy="136800"/>
          </a:xfrm>
        </p:grpSpPr>
        <p:cxnSp>
          <p:nvCxnSpPr>
            <p:cNvPr id="3145998" name="Gerader Verbinder 3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07" name="Textfeld 35"/>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1050382" name="Datumsplatzhalter 2"/>
          <p:cNvSpPr>
            <a:spLocks noGrp="1"/>
          </p:cNvSpPr>
          <p:nvPr>
            <p:ph type="dt" sz="half" idx="10"/>
          </p:nvPr>
        </p:nvSpPr>
        <p:spPr/>
        <p:txBody>
          <a:bodyPr/>
          <a:lstStyle/>
          <a:p>
            <a:fld id="{02D4C7B6-65DB-4651-9D6D-787BD251B230}" type="datetime4">
              <a:rPr lang="de-DE" smtClean="0"/>
              <a:t>6. Juni 2023</a:t>
            </a:fld>
            <a:endParaRPr lang="de-DE"/>
          </a:p>
        </p:txBody>
      </p:sp>
      <p:sp>
        <p:nvSpPr>
          <p:cNvPr id="1050383" name="Fußzeilenplatzhalter 3"/>
          <p:cNvSpPr>
            <a:spLocks noGrp="1"/>
          </p:cNvSpPr>
          <p:nvPr>
            <p:ph type="ftr" sz="quarter" idx="11"/>
          </p:nvPr>
        </p:nvSpPr>
        <p:spPr/>
        <p:txBody>
          <a:bodyPr/>
          <a:lstStyle/>
          <a:p>
            <a:r>
              <a:rPr lang="de-DE"/>
              <a:t>Technische Fakultät</a:t>
            </a:r>
          </a:p>
        </p:txBody>
      </p:sp>
      <p:sp>
        <p:nvSpPr>
          <p:cNvPr id="1050384"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385" name="Titel 12"/>
          <p:cNvSpPr>
            <a:spLocks noGrp="1"/>
          </p:cNvSpPr>
          <p:nvPr>
            <p:ph type="title"/>
          </p:nvPr>
        </p:nvSpPr>
        <p:spPr/>
        <p:txBody>
          <a:bodyPr/>
          <a:lstStyle/>
          <a:p>
            <a:r>
              <a:rPr lang="de-DE"/>
              <a:t>Mastertitelformat bearbeiten</a:t>
            </a:r>
          </a:p>
        </p:txBody>
      </p:sp>
      <p:sp>
        <p:nvSpPr>
          <p:cNvPr id="1050386" name="Bildplatzhalter 8"/>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050387" name="Textplatzhalter 10"/>
          <p:cNvSpPr>
            <a:spLocks noGrp="1"/>
          </p:cNvSpPr>
          <p:nvPr>
            <p:ph type="body" sz="quarter" idx="26"/>
          </p:nvPr>
        </p:nvSpPr>
        <p:spPr>
          <a:xfrm>
            <a:off x="518317" y="5690271"/>
            <a:ext cx="11157746"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38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9" name="Grafik 13"/>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1050250" name="Datumsplatzhalter 2"/>
          <p:cNvSpPr>
            <a:spLocks noGrp="1"/>
          </p:cNvSpPr>
          <p:nvPr>
            <p:ph type="dt" sz="half" idx="10"/>
          </p:nvPr>
        </p:nvSpPr>
        <p:spPr/>
        <p:txBody>
          <a:bodyPr/>
          <a:lstStyle/>
          <a:p>
            <a:fld id="{556074B9-4BBE-42DB-8ECC-1B8A75D6203E}" type="datetime4">
              <a:rPr lang="de-DE" smtClean="0"/>
              <a:t>6. Juni 2023</a:t>
            </a:fld>
            <a:endParaRPr lang="de-DE"/>
          </a:p>
        </p:txBody>
      </p:sp>
      <p:sp>
        <p:nvSpPr>
          <p:cNvPr id="1050251" name="Fußzeilenplatzhalter 3"/>
          <p:cNvSpPr>
            <a:spLocks noGrp="1"/>
          </p:cNvSpPr>
          <p:nvPr>
            <p:ph type="ftr" sz="quarter" idx="11"/>
          </p:nvPr>
        </p:nvSpPr>
        <p:spPr/>
        <p:txBody>
          <a:bodyPr/>
          <a:lstStyle/>
          <a:p>
            <a:r>
              <a:rPr lang="de-DE"/>
              <a:t>Technische Fakultät</a:t>
            </a:r>
          </a:p>
        </p:txBody>
      </p:sp>
      <p:sp>
        <p:nvSpPr>
          <p:cNvPr id="1050252"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253" name="Titel 5"/>
          <p:cNvSpPr>
            <a:spLocks noGrp="1"/>
          </p:cNvSpPr>
          <p:nvPr>
            <p:ph type="title"/>
          </p:nvPr>
        </p:nvSpPr>
        <p:spPr/>
        <p:txBody>
          <a:bodyPr/>
          <a:lstStyle/>
          <a:p>
            <a:r>
              <a:rPr lang="de-DE"/>
              <a:t>Mastertitelformat bearbeiten</a:t>
            </a:r>
          </a:p>
        </p:txBody>
      </p:sp>
      <p:sp>
        <p:nvSpPr>
          <p:cNvPr id="1050254" name="Bildplatzhalter 8"/>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050255" name="Textplatzhalter 10"/>
          <p:cNvSpPr>
            <a:spLocks noGrp="1"/>
          </p:cNvSpPr>
          <p:nvPr>
            <p:ph type="body" sz="quarter" idx="26"/>
          </p:nvPr>
        </p:nvSpPr>
        <p:spPr>
          <a:xfrm>
            <a:off x="518317"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256" name="Bildplatzhalter 8"/>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050257" name="Textplatzhalter 10"/>
          <p:cNvSpPr>
            <a:spLocks noGrp="1"/>
          </p:cNvSpPr>
          <p:nvPr>
            <p:ph type="body" sz="quarter" idx="28"/>
          </p:nvPr>
        </p:nvSpPr>
        <p:spPr>
          <a:xfrm>
            <a:off x="6206331"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25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2"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1050159" name="Datumsplatzhalter 2"/>
          <p:cNvSpPr>
            <a:spLocks noGrp="1"/>
          </p:cNvSpPr>
          <p:nvPr>
            <p:ph type="dt" sz="half" idx="10"/>
          </p:nvPr>
        </p:nvSpPr>
        <p:spPr/>
        <p:txBody>
          <a:bodyPr/>
          <a:lstStyle/>
          <a:p>
            <a:fld id="{AFCBA888-8294-4426-A426-0D17B6B1880D}" type="datetime4">
              <a:rPr lang="de-DE" smtClean="0"/>
              <a:t>6. Juni 2023</a:t>
            </a:fld>
            <a:endParaRPr lang="de-DE"/>
          </a:p>
        </p:txBody>
      </p:sp>
      <p:sp>
        <p:nvSpPr>
          <p:cNvPr id="1050160" name="Fußzeilenplatzhalter 3"/>
          <p:cNvSpPr>
            <a:spLocks noGrp="1"/>
          </p:cNvSpPr>
          <p:nvPr>
            <p:ph type="ftr" sz="quarter" idx="11"/>
          </p:nvPr>
        </p:nvSpPr>
        <p:spPr/>
        <p:txBody>
          <a:bodyPr/>
          <a:lstStyle/>
          <a:p>
            <a:r>
              <a:rPr lang="de-DE"/>
              <a:t>Technische Fakultät</a:t>
            </a:r>
          </a:p>
        </p:txBody>
      </p:sp>
      <p:sp>
        <p:nvSpPr>
          <p:cNvPr id="1050161"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162" name="Titel 17"/>
          <p:cNvSpPr>
            <a:spLocks noGrp="1"/>
          </p:cNvSpPr>
          <p:nvPr>
            <p:ph type="title"/>
          </p:nvPr>
        </p:nvSpPr>
        <p:spPr/>
        <p:txBody>
          <a:bodyPr/>
          <a:lstStyle/>
          <a:p>
            <a:r>
              <a:rPr lang="de-DE"/>
              <a:t>Mastertitelformat bearbeiten</a:t>
            </a:r>
          </a:p>
        </p:txBody>
      </p:sp>
      <p:sp>
        <p:nvSpPr>
          <p:cNvPr id="1050163" name="Bildplatzhalter 8"/>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1050164" name="Textplatzhalter 10"/>
          <p:cNvSpPr>
            <a:spLocks noGrp="1"/>
          </p:cNvSpPr>
          <p:nvPr>
            <p:ph type="body" sz="quarter" idx="26"/>
          </p:nvPr>
        </p:nvSpPr>
        <p:spPr>
          <a:xfrm>
            <a:off x="518317"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165" name="Bildplatzhalter 8"/>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1050166" name="Textplatzhalter 10"/>
          <p:cNvSpPr>
            <a:spLocks noGrp="1"/>
          </p:cNvSpPr>
          <p:nvPr>
            <p:ph type="body" sz="quarter" idx="28"/>
          </p:nvPr>
        </p:nvSpPr>
        <p:spPr>
          <a:xfrm>
            <a:off x="8106305"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167" name="Bildplatzhalter 8"/>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1050168" name="Textplatzhalter 10"/>
          <p:cNvSpPr>
            <a:spLocks noGrp="1"/>
          </p:cNvSpPr>
          <p:nvPr>
            <p:ph type="body" sz="quarter" idx="30"/>
          </p:nvPr>
        </p:nvSpPr>
        <p:spPr>
          <a:xfrm>
            <a:off x="4312311"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169"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4"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1050244" name="Datumsplatzhalter 2"/>
          <p:cNvSpPr>
            <a:spLocks noGrp="1"/>
          </p:cNvSpPr>
          <p:nvPr>
            <p:ph type="dt" sz="half" idx="10"/>
          </p:nvPr>
        </p:nvSpPr>
        <p:spPr/>
        <p:txBody>
          <a:bodyPr/>
          <a:lstStyle/>
          <a:p>
            <a:fld id="{52F894D4-C9B8-4F96-8FF6-79E826889C55}" type="datetime4">
              <a:rPr lang="de-DE" smtClean="0"/>
              <a:t>6. Juni 2023</a:t>
            </a:fld>
            <a:endParaRPr lang="de-DE"/>
          </a:p>
        </p:txBody>
      </p:sp>
      <p:sp>
        <p:nvSpPr>
          <p:cNvPr id="1050245" name="Fußzeilenplatzhalter 3"/>
          <p:cNvSpPr>
            <a:spLocks noGrp="1"/>
          </p:cNvSpPr>
          <p:nvPr>
            <p:ph type="ftr" sz="quarter" idx="11"/>
          </p:nvPr>
        </p:nvSpPr>
        <p:spPr/>
        <p:txBody>
          <a:bodyPr/>
          <a:lstStyle/>
          <a:p>
            <a:r>
              <a:rPr lang="de-DE"/>
              <a:t>Technische Fakultät</a:t>
            </a:r>
          </a:p>
        </p:txBody>
      </p:sp>
      <p:sp>
        <p:nvSpPr>
          <p:cNvPr id="1050246"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247" name="Inhaltsplatzhalter 7"/>
          <p:cNvSpPr>
            <a:spLocks noGrp="1"/>
          </p:cNvSpPr>
          <p:nvPr>
            <p:ph sz="quarter" idx="14" hasCustomPrompt="1"/>
          </p:nvPr>
        </p:nvSpPr>
        <p:spPr>
          <a:xfrm>
            <a:off x="518317" y="1631156"/>
            <a:ext cx="11155366" cy="4569619"/>
          </a:xfrm>
        </p:spPr>
        <p:txBody>
          <a:bodyPr/>
          <a:lstStyle/>
          <a:p>
            <a:pPr lvl="0"/>
            <a:r>
              <a:rPr lang="de-DE"/>
              <a:t> </a:t>
            </a:r>
          </a:p>
        </p:txBody>
      </p:sp>
      <p:sp>
        <p:nvSpPr>
          <p:cNvPr id="1050248" name="Titel 8"/>
          <p:cNvSpPr>
            <a:spLocks noGrp="1"/>
          </p:cNvSpPr>
          <p:nvPr>
            <p:ph type="title"/>
          </p:nvPr>
        </p:nvSpPr>
        <p:spPr/>
        <p:txBody>
          <a:bodyPr/>
          <a:lstStyle/>
          <a:p>
            <a:r>
              <a:rPr lang="de-DE"/>
              <a:t>Mastertitelformat bearbeiten</a:t>
            </a:r>
          </a:p>
        </p:txBody>
      </p:sp>
      <p:sp>
        <p:nvSpPr>
          <p:cNvPr id="1050249"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1"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1050331" name="Datumsplatzhalter 2"/>
          <p:cNvSpPr>
            <a:spLocks noGrp="1"/>
          </p:cNvSpPr>
          <p:nvPr>
            <p:ph type="dt" sz="half" idx="10"/>
          </p:nvPr>
        </p:nvSpPr>
        <p:spPr/>
        <p:txBody>
          <a:bodyPr/>
          <a:lstStyle/>
          <a:p>
            <a:fld id="{33DA0F4A-AEAE-4C58-AA76-7EADB0FF7089}" type="datetime4">
              <a:rPr lang="de-DE" smtClean="0"/>
              <a:t>6. Juni 2023</a:t>
            </a:fld>
            <a:endParaRPr lang="de-DE"/>
          </a:p>
        </p:txBody>
      </p:sp>
      <p:sp>
        <p:nvSpPr>
          <p:cNvPr id="1050332" name="Fußzeilenplatzhalter 3"/>
          <p:cNvSpPr>
            <a:spLocks noGrp="1"/>
          </p:cNvSpPr>
          <p:nvPr>
            <p:ph type="ftr" sz="quarter" idx="11"/>
          </p:nvPr>
        </p:nvSpPr>
        <p:spPr/>
        <p:txBody>
          <a:bodyPr/>
          <a:lstStyle/>
          <a:p>
            <a:r>
              <a:rPr lang="de-DE"/>
              <a:t>Technische Fakultät</a:t>
            </a:r>
          </a:p>
        </p:txBody>
      </p:sp>
      <p:sp>
        <p:nvSpPr>
          <p:cNvPr id="1050333"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334" name="Inhaltsplatzhalter 7"/>
          <p:cNvSpPr>
            <a:spLocks noGrp="1"/>
          </p:cNvSpPr>
          <p:nvPr>
            <p:ph sz="quarter" idx="14" hasCustomPrompt="1"/>
          </p:nvPr>
        </p:nvSpPr>
        <p:spPr>
          <a:xfrm>
            <a:off x="518317" y="1631156"/>
            <a:ext cx="5469733" cy="4569619"/>
          </a:xfrm>
        </p:spPr>
        <p:txBody>
          <a:bodyPr/>
          <a:lstStyle/>
          <a:p>
            <a:pPr lvl="0"/>
            <a:r>
              <a:rPr lang="de-DE"/>
              <a:t> </a:t>
            </a:r>
          </a:p>
        </p:txBody>
      </p:sp>
      <p:sp>
        <p:nvSpPr>
          <p:cNvPr id="1050335" name="Titel 8"/>
          <p:cNvSpPr>
            <a:spLocks noGrp="1"/>
          </p:cNvSpPr>
          <p:nvPr>
            <p:ph type="title"/>
          </p:nvPr>
        </p:nvSpPr>
        <p:spPr/>
        <p:txBody>
          <a:bodyPr/>
          <a:lstStyle/>
          <a:p>
            <a:r>
              <a:rPr lang="de-DE"/>
              <a:t>Mastertitelformat bearbeiten</a:t>
            </a:r>
          </a:p>
        </p:txBody>
      </p:sp>
      <p:sp>
        <p:nvSpPr>
          <p:cNvPr id="1050336" name="Inhaltsplatzhalter 7"/>
          <p:cNvSpPr>
            <a:spLocks noGrp="1"/>
          </p:cNvSpPr>
          <p:nvPr>
            <p:ph sz="quarter" idx="39" hasCustomPrompt="1"/>
          </p:nvPr>
        </p:nvSpPr>
        <p:spPr>
          <a:xfrm>
            <a:off x="6206330" y="1631156"/>
            <a:ext cx="5469733" cy="4569619"/>
          </a:xfrm>
        </p:spPr>
        <p:txBody>
          <a:bodyPr/>
          <a:lstStyle/>
          <a:p>
            <a:pPr lvl="0"/>
            <a:r>
              <a:rPr lang="de-DE"/>
              <a:t> </a:t>
            </a:r>
          </a:p>
        </p:txBody>
      </p:sp>
      <p:sp>
        <p:nvSpPr>
          <p:cNvPr id="105033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5"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1050189" name="Datumsplatzhalter 2"/>
          <p:cNvSpPr>
            <a:spLocks noGrp="1"/>
          </p:cNvSpPr>
          <p:nvPr>
            <p:ph type="dt" sz="half" idx="10"/>
          </p:nvPr>
        </p:nvSpPr>
        <p:spPr/>
        <p:txBody>
          <a:bodyPr/>
          <a:lstStyle/>
          <a:p>
            <a:fld id="{4E4667C9-4C75-43A9-95B7-0690D6F29CA5}" type="datetime4">
              <a:rPr lang="de-DE" smtClean="0"/>
              <a:t>6. Juni 2023</a:t>
            </a:fld>
            <a:endParaRPr lang="de-DE"/>
          </a:p>
        </p:txBody>
      </p:sp>
      <p:sp>
        <p:nvSpPr>
          <p:cNvPr id="1050190" name="Fußzeilenplatzhalter 3"/>
          <p:cNvSpPr>
            <a:spLocks noGrp="1"/>
          </p:cNvSpPr>
          <p:nvPr>
            <p:ph type="ftr" sz="quarter" idx="11"/>
          </p:nvPr>
        </p:nvSpPr>
        <p:spPr/>
        <p:txBody>
          <a:bodyPr/>
          <a:lstStyle/>
          <a:p>
            <a:r>
              <a:rPr lang="de-DE"/>
              <a:t>Technische Fakultät</a:t>
            </a:r>
          </a:p>
        </p:txBody>
      </p:sp>
      <p:sp>
        <p:nvSpPr>
          <p:cNvPr id="1050191"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192" name="Textplatzhalter 6"/>
          <p:cNvSpPr>
            <a:spLocks noGrp="1"/>
          </p:cNvSpPr>
          <p:nvPr>
            <p:ph type="body" sz="quarter" idx="15"/>
          </p:nvPr>
        </p:nvSpPr>
        <p:spPr>
          <a:xfrm>
            <a:off x="8104861" y="1631156"/>
            <a:ext cx="3571200" cy="45696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193" name="Titel 5"/>
          <p:cNvSpPr>
            <a:spLocks noGrp="1"/>
          </p:cNvSpPr>
          <p:nvPr>
            <p:ph type="title"/>
          </p:nvPr>
        </p:nvSpPr>
        <p:spPr/>
        <p:txBody>
          <a:bodyPr/>
          <a:lstStyle/>
          <a:p>
            <a:r>
              <a:rPr lang="de-DE"/>
              <a:t>Mastertitelformat bearbeiten</a:t>
            </a:r>
          </a:p>
        </p:txBody>
      </p:sp>
      <p:sp>
        <p:nvSpPr>
          <p:cNvPr id="1050194" name="Inhaltsplatzhalter 7"/>
          <p:cNvSpPr>
            <a:spLocks noGrp="1"/>
          </p:cNvSpPr>
          <p:nvPr>
            <p:ph sz="quarter" idx="16" hasCustomPrompt="1"/>
          </p:nvPr>
        </p:nvSpPr>
        <p:spPr>
          <a:xfrm>
            <a:off x="518317" y="1631157"/>
            <a:ext cx="7363752" cy="4569620"/>
          </a:xfrm>
        </p:spPr>
        <p:txBody>
          <a:bodyPr/>
          <a:lstStyle/>
          <a:p>
            <a:pPr lvl="0"/>
            <a:r>
              <a:rPr lang="de-DE"/>
              <a:t> </a:t>
            </a:r>
          </a:p>
        </p:txBody>
      </p:sp>
      <p:sp>
        <p:nvSpPr>
          <p:cNvPr id="1050195"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8"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pic>
        <p:nvPicPr>
          <p:cNvPr id="2097246" name="Grafik 6"/>
          <p:cNvPicPr>
            <a:picLocks noChangeAspect="1"/>
          </p:cNvPicPr>
          <p:nvPr userDrawn="1"/>
        </p:nvPicPr>
        <p:blipFill>
          <a:blip r:embed="rId2"/>
          <a:stretch>
            <a:fillRect/>
          </a:stretch>
        </p:blipFill>
        <p:spPr>
          <a:xfrm>
            <a:off x="8239890" y="205528"/>
            <a:ext cx="2159000" cy="574040"/>
          </a:xfrm>
          <a:prstGeom prst="rect">
            <a:avLst/>
          </a:prstGeom>
        </p:spPr>
      </p:pic>
      <p:sp>
        <p:nvSpPr>
          <p:cNvPr id="1050338" name="Titel 1"/>
          <p:cNvSpPr>
            <a:spLocks noGrp="1"/>
          </p:cNvSpPr>
          <p:nvPr>
            <p:ph type="title"/>
          </p:nvPr>
        </p:nvSpPr>
        <p:spPr/>
        <p:txBody>
          <a:bodyPr/>
          <a:lstStyle>
            <a:lvl1pPr>
              <a:defRPr>
                <a:solidFill>
                  <a:schemeClr val="tx1"/>
                </a:solidFill>
              </a:defRPr>
            </a:lvl1pPr>
          </a:lstStyle>
          <a:p>
            <a:r>
              <a:rPr lang="de-DE"/>
              <a:t>Mastertitelformat bearbeiten</a:t>
            </a:r>
          </a:p>
        </p:txBody>
      </p:sp>
      <p:sp>
        <p:nvSpPr>
          <p:cNvPr id="1050339" name="Datumsplatzhalter 2"/>
          <p:cNvSpPr>
            <a:spLocks noGrp="1"/>
          </p:cNvSpPr>
          <p:nvPr>
            <p:ph type="dt" sz="half" idx="10"/>
          </p:nvPr>
        </p:nvSpPr>
        <p:spPr/>
        <p:txBody>
          <a:bodyPr/>
          <a:lstStyle>
            <a:lvl1pPr>
              <a:defRPr>
                <a:solidFill>
                  <a:schemeClr val="tx1"/>
                </a:solidFill>
              </a:defRPr>
            </a:lvl1pPr>
          </a:lstStyle>
          <a:p>
            <a:fld id="{8C462FD0-9E74-4D67-97DA-C8DBAA1AE5FF}" type="datetime4">
              <a:rPr lang="de-DE" smtClean="0"/>
              <a:t>6. Juni 2023</a:t>
            </a:fld>
            <a:endParaRPr lang="de-DE"/>
          </a:p>
        </p:txBody>
      </p:sp>
      <p:sp>
        <p:nvSpPr>
          <p:cNvPr id="1050340"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50341"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50342"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343"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344" name="Textplatzhalter 9"/>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a:t>Mastertextformat bearbeiten</a:t>
            </a:r>
          </a:p>
        </p:txBody>
      </p:sp>
      <p:sp>
        <p:nvSpPr>
          <p:cNvPr id="1050345" name="Freihandform: Form 60"/>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529" name="Gruppieren 10"/>
          <p:cNvGrpSpPr/>
          <p:nvPr userDrawn="1"/>
        </p:nvGrpSpPr>
        <p:grpSpPr>
          <a:xfrm>
            <a:off x="-390525" y="160153"/>
            <a:ext cx="333375" cy="136812"/>
            <a:chOff x="-133350" y="2711163"/>
            <a:chExt cx="333375" cy="136812"/>
          </a:xfrm>
        </p:grpSpPr>
        <p:cxnSp>
          <p:nvCxnSpPr>
            <p:cNvPr id="3146010" name="Gerader Verbinder 1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46" name="Textfeld 1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30" name="Gruppieren 13"/>
          <p:cNvGrpSpPr/>
          <p:nvPr userDrawn="1"/>
        </p:nvGrpSpPr>
        <p:grpSpPr>
          <a:xfrm>
            <a:off x="-390525" y="1131703"/>
            <a:ext cx="333375" cy="136812"/>
            <a:chOff x="-133350" y="2711163"/>
            <a:chExt cx="333375" cy="136812"/>
          </a:xfrm>
        </p:grpSpPr>
        <p:cxnSp>
          <p:nvCxnSpPr>
            <p:cNvPr id="3146011" name="Gerader Verbinder 1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47" name="Textfeld 15"/>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31" name="Gruppieren 16"/>
          <p:cNvGrpSpPr/>
          <p:nvPr userDrawn="1"/>
        </p:nvGrpSpPr>
        <p:grpSpPr>
          <a:xfrm>
            <a:off x="-390525" y="1491963"/>
            <a:ext cx="333375" cy="136812"/>
            <a:chOff x="-133350" y="2711163"/>
            <a:chExt cx="333375" cy="136812"/>
          </a:xfrm>
        </p:grpSpPr>
        <p:cxnSp>
          <p:nvCxnSpPr>
            <p:cNvPr id="3146012" name="Gerader Verbinder 1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48" name="Textfeld 18"/>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32" name="Gruppieren 19"/>
          <p:cNvGrpSpPr/>
          <p:nvPr userDrawn="1"/>
        </p:nvGrpSpPr>
        <p:grpSpPr>
          <a:xfrm>
            <a:off x="-390525" y="3292188"/>
            <a:ext cx="333375" cy="136812"/>
            <a:chOff x="-133350" y="2711163"/>
            <a:chExt cx="333375" cy="136812"/>
          </a:xfrm>
        </p:grpSpPr>
        <p:cxnSp>
          <p:nvCxnSpPr>
            <p:cNvPr id="3146013" name="Gerader Verbinder 2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49" name="Textfeld 2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33" name="Gruppieren 22"/>
          <p:cNvGrpSpPr/>
          <p:nvPr userDrawn="1"/>
        </p:nvGrpSpPr>
        <p:grpSpPr>
          <a:xfrm>
            <a:off x="-390525" y="6063963"/>
            <a:ext cx="333375" cy="136812"/>
            <a:chOff x="-133350" y="2711163"/>
            <a:chExt cx="333375" cy="136812"/>
          </a:xfrm>
        </p:grpSpPr>
        <p:cxnSp>
          <p:nvCxnSpPr>
            <p:cNvPr id="3146014" name="Gerader Verbinder 2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0" name="Textfeld 24"/>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34" name="Gruppieren 25"/>
          <p:cNvGrpSpPr/>
          <p:nvPr userDrawn="1"/>
        </p:nvGrpSpPr>
        <p:grpSpPr>
          <a:xfrm>
            <a:off x="-390525" y="6495763"/>
            <a:ext cx="333375" cy="136812"/>
            <a:chOff x="-133350" y="2711163"/>
            <a:chExt cx="333375" cy="136812"/>
          </a:xfrm>
        </p:grpSpPr>
        <p:cxnSp>
          <p:nvCxnSpPr>
            <p:cNvPr id="3146015" name="Gerader Verbinder 2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1" name="Textfeld 27"/>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35" name="Gruppieren 28"/>
          <p:cNvGrpSpPr/>
          <p:nvPr userDrawn="1"/>
        </p:nvGrpSpPr>
        <p:grpSpPr>
          <a:xfrm rot="16200000">
            <a:off x="281643" y="-299136"/>
            <a:ext cx="333375" cy="136808"/>
            <a:chOff x="-133350" y="2711167"/>
            <a:chExt cx="333375" cy="136808"/>
          </a:xfrm>
        </p:grpSpPr>
        <p:cxnSp>
          <p:nvCxnSpPr>
            <p:cNvPr id="3146016" name="Gerader Verbinder 2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2" name="Textfeld 30"/>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36" name="Gruppieren 31"/>
          <p:cNvGrpSpPr/>
          <p:nvPr userDrawn="1"/>
        </p:nvGrpSpPr>
        <p:grpSpPr>
          <a:xfrm rot="16200000">
            <a:off x="5752963" y="-299136"/>
            <a:ext cx="333375" cy="136804"/>
            <a:chOff x="-133350" y="2711171"/>
            <a:chExt cx="333375" cy="136804"/>
          </a:xfrm>
        </p:grpSpPr>
        <p:cxnSp>
          <p:nvCxnSpPr>
            <p:cNvPr id="3146017" name="Gerader Verbinder 3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3" name="Textfeld 33"/>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37" name="Gruppieren 34"/>
          <p:cNvGrpSpPr/>
          <p:nvPr userDrawn="1"/>
        </p:nvGrpSpPr>
        <p:grpSpPr>
          <a:xfrm>
            <a:off x="6203950" y="-397424"/>
            <a:ext cx="124906" cy="333375"/>
            <a:chOff x="6416680" y="-397424"/>
            <a:chExt cx="124906" cy="333375"/>
          </a:xfrm>
        </p:grpSpPr>
        <p:cxnSp>
          <p:nvCxnSpPr>
            <p:cNvPr id="3146018" name="Gerader Verbinder 35"/>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4" name="Textfeld 36"/>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19" name="Gerader Verbinder 37"/>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38" name="Gruppieren 38"/>
          <p:cNvGrpSpPr/>
          <p:nvPr userDrawn="1"/>
        </p:nvGrpSpPr>
        <p:grpSpPr>
          <a:xfrm rot="16200000">
            <a:off x="11447325" y="-299139"/>
            <a:ext cx="333375" cy="136800"/>
            <a:chOff x="-133350" y="2711175"/>
            <a:chExt cx="333375" cy="136800"/>
          </a:xfrm>
        </p:grpSpPr>
        <p:cxnSp>
          <p:nvCxnSpPr>
            <p:cNvPr id="3146020" name="Gerader Verbinder 3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355" name="Textfeld 40"/>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1050177" name="Titel 1"/>
          <p:cNvSpPr>
            <a:spLocks noGrp="1"/>
          </p:cNvSpPr>
          <p:nvPr>
            <p:ph type="title"/>
          </p:nvPr>
        </p:nvSpPr>
        <p:spPr/>
        <p:txBody>
          <a:bodyPr/>
          <a:lstStyle/>
          <a:p>
            <a:r>
              <a:rPr lang="de-DE"/>
              <a:t>Mastertitelformat bearbeiten</a:t>
            </a:r>
          </a:p>
        </p:txBody>
      </p:sp>
      <p:sp>
        <p:nvSpPr>
          <p:cNvPr id="1050178" name="Datumsplatzhalter 2"/>
          <p:cNvSpPr>
            <a:spLocks noGrp="1"/>
          </p:cNvSpPr>
          <p:nvPr>
            <p:ph type="dt" sz="half" idx="10"/>
          </p:nvPr>
        </p:nvSpPr>
        <p:spPr/>
        <p:txBody>
          <a:bodyPr/>
          <a:lstStyle/>
          <a:p>
            <a:fld id="{DAD94168-1D2E-414B-9AFB-B7BB2EA3568F}" type="datetime4">
              <a:rPr lang="de-DE" smtClean="0"/>
              <a:t>6. Juni 2023</a:t>
            </a:fld>
            <a:endParaRPr lang="de-DE"/>
          </a:p>
        </p:txBody>
      </p:sp>
      <p:sp>
        <p:nvSpPr>
          <p:cNvPr id="1050179" name="Fußzeilenplatzhalter 3"/>
          <p:cNvSpPr>
            <a:spLocks noGrp="1"/>
          </p:cNvSpPr>
          <p:nvPr>
            <p:ph type="ftr" sz="quarter" idx="11"/>
          </p:nvPr>
        </p:nvSpPr>
        <p:spPr/>
        <p:txBody>
          <a:bodyPr/>
          <a:lstStyle/>
          <a:p>
            <a:r>
              <a:rPr lang="de-DE"/>
              <a:t>Technische Fakultät</a:t>
            </a:r>
          </a:p>
        </p:txBody>
      </p:sp>
      <p:sp>
        <p:nvSpPr>
          <p:cNvPr id="1050180"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181"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6" name="Grafik 8"/>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50046" name="Vertical Title 1"/>
          <p:cNvSpPr>
            <a:spLocks noGrp="1"/>
          </p:cNvSpPr>
          <p:nvPr>
            <p:ph type="title" orient="vert"/>
          </p:nvPr>
        </p:nvSpPr>
        <p:spPr/>
        <p:txBody>
          <a:bodyPr vert="eaVert"/>
          <a:lstStyle/>
          <a:p>
            <a:r>
              <a:rPr lang="en-US" smtClean="0"/>
              <a:t>Click to edit Master title style</a:t>
            </a:r>
            <a:endParaRPr lang="en-US"/>
          </a:p>
        </p:txBody>
      </p:sp>
      <p:sp>
        <p:nvSpPr>
          <p:cNvPr id="1050047"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48" name="Date Placeholder 3"/>
          <p:cNvSpPr>
            <a:spLocks noGrp="1"/>
          </p:cNvSpPr>
          <p:nvPr>
            <p:ph type="dt" sz="half" idx="2"/>
          </p:nvPr>
        </p:nvSpPr>
        <p:spPr/>
        <p:txBody>
          <a:bodyPr/>
          <a:lstStyle/>
          <a:p>
            <a:fld id="{16B1089B-53FF-4B3B-9ABD-38F46D92A542}" type="datetimeFigureOut">
              <a:rPr lang="en-US" smtClean="0"/>
              <a:t>6/6/2023</a:t>
            </a:fld>
            <a:endParaRPr lang="en-US"/>
          </a:p>
        </p:txBody>
      </p:sp>
      <p:sp>
        <p:nvSpPr>
          <p:cNvPr id="1050049" name="Footer Placeholder 4"/>
          <p:cNvSpPr>
            <a:spLocks noGrp="1"/>
          </p:cNvSpPr>
          <p:nvPr>
            <p:ph type="ftr" sz="quarter" idx="3"/>
          </p:nvPr>
        </p:nvSpPr>
        <p:spPr/>
        <p:txBody>
          <a:bodyPr/>
          <a:lstStyle/>
          <a:p>
            <a:endParaRPr lang="en-US"/>
          </a:p>
        </p:txBody>
      </p:sp>
      <p:sp>
        <p:nvSpPr>
          <p:cNvPr id="1050050"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1050182" name="Titel 1"/>
          <p:cNvSpPr>
            <a:spLocks noGrp="1"/>
          </p:cNvSpPr>
          <p:nvPr>
            <p:ph type="title"/>
          </p:nvPr>
        </p:nvSpPr>
        <p:spPr/>
        <p:txBody>
          <a:bodyPr/>
          <a:lstStyle/>
          <a:p>
            <a:r>
              <a:rPr lang="de-DE"/>
              <a:t>Mastertitelformat bearbeiten</a:t>
            </a:r>
          </a:p>
        </p:txBody>
      </p:sp>
      <p:sp>
        <p:nvSpPr>
          <p:cNvPr id="1050183" name="Datumsplatzhalter 2"/>
          <p:cNvSpPr>
            <a:spLocks noGrp="1"/>
          </p:cNvSpPr>
          <p:nvPr>
            <p:ph type="dt" sz="half" idx="10"/>
          </p:nvPr>
        </p:nvSpPr>
        <p:spPr/>
        <p:txBody>
          <a:bodyPr/>
          <a:lstStyle/>
          <a:p>
            <a:fld id="{264EDA59-479C-41C3-99F0-9A24DD470063}" type="datetime4">
              <a:rPr lang="de-DE" smtClean="0"/>
              <a:t>6. Juni 2023</a:t>
            </a:fld>
            <a:endParaRPr lang="de-DE"/>
          </a:p>
        </p:txBody>
      </p:sp>
      <p:sp>
        <p:nvSpPr>
          <p:cNvPr id="1050184" name="Fußzeilenplatzhalter 3"/>
          <p:cNvSpPr>
            <a:spLocks noGrp="1"/>
          </p:cNvSpPr>
          <p:nvPr>
            <p:ph type="ftr" sz="quarter" idx="11"/>
          </p:nvPr>
        </p:nvSpPr>
        <p:spPr/>
        <p:txBody>
          <a:bodyPr/>
          <a:lstStyle/>
          <a:p>
            <a:r>
              <a:rPr lang="de-DE"/>
              <a:t>Technische Fakultät</a:t>
            </a:r>
          </a:p>
        </p:txBody>
      </p:sp>
      <p:sp>
        <p:nvSpPr>
          <p:cNvPr id="1050185"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186" name="Rechteck 6"/>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endParaRPr kumimoji="0" lang="de-DE" sz="1600" b="0" i="0" u="none" strike="noStrike" kern="1200" cap="none" spc="0" normalizeH="0" baseline="0" noProof="0">
              <a:ln>
                <a:noFill/>
              </a:ln>
              <a:solidFill>
                <a:schemeClr val="bg1"/>
              </a:solidFill>
              <a:effectLst/>
              <a:uLnTx/>
              <a:uFillTx/>
              <a:latin typeface="Arial"/>
              <a:ea typeface="+mn-ea"/>
              <a:cs typeface="+mn-cs"/>
            </a:endParaRPr>
          </a:p>
        </p:txBody>
      </p:sp>
      <p:sp>
        <p:nvSpPr>
          <p:cNvPr id="1050187" name="Textplatzhalter 8"/>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lvl2pPr>
          </a:lstStyle>
          <a:p>
            <a:pPr lvl="0"/>
            <a:r>
              <a:rPr lang="de-DE"/>
              <a:t>„Mastertextformat bearbeiten“</a:t>
            </a:r>
          </a:p>
        </p:txBody>
      </p:sp>
      <p:sp>
        <p:nvSpPr>
          <p:cNvPr id="105018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7"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1050259" name="Textplatzhalter 167"/>
          <p:cNvSpPr>
            <a:spLocks noGrp="1"/>
          </p:cNvSpPr>
          <p:nvPr>
            <p:ph type="body" sz="quarter" idx="12"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50260"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50261" name="Rechteck 59"/>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262" name="Textplatzhalter 64"/>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ct val="0"/>
              </a:spcAft>
              <a:defRPr lang="de-DE" sz="4800" b="1" smtClean="0">
                <a:latin typeface="+mj-lt"/>
                <a:ea typeface="+mj-ea"/>
                <a:cs typeface="+mj-cs"/>
              </a:defRPr>
            </a:lvl1pPr>
          </a:lstStyle>
          <a:p>
            <a:pPr lvl="0">
              <a:spcBef>
                <a:spcPct val="0"/>
              </a:spcBef>
            </a:pPr>
            <a:r>
              <a:rPr lang="de-DE"/>
              <a:t>Vielen Dank</a:t>
            </a:r>
            <a:br>
              <a:rPr lang="de-DE"/>
            </a:br>
            <a:r>
              <a:rPr lang="de-DE"/>
              <a:t>für Ihre Aufmerksamkeit!</a:t>
            </a:r>
          </a:p>
        </p:txBody>
      </p:sp>
      <p:sp>
        <p:nvSpPr>
          <p:cNvPr id="1050263" name="Freihandform: Form 57"/>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515" name="Gruppieren 55"/>
          <p:cNvGrpSpPr/>
          <p:nvPr userDrawn="1"/>
        </p:nvGrpSpPr>
        <p:grpSpPr>
          <a:xfrm>
            <a:off x="-390525" y="160153"/>
            <a:ext cx="333375" cy="136812"/>
            <a:chOff x="-133350" y="2711163"/>
            <a:chExt cx="333375" cy="136812"/>
          </a:xfrm>
        </p:grpSpPr>
        <p:cxnSp>
          <p:nvCxnSpPr>
            <p:cNvPr id="3145999" name="Gerader Verbinder 6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4" name="Textfeld 6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16" name="Gruppieren 63"/>
          <p:cNvGrpSpPr/>
          <p:nvPr userDrawn="1"/>
        </p:nvGrpSpPr>
        <p:grpSpPr>
          <a:xfrm>
            <a:off x="-390525" y="1131703"/>
            <a:ext cx="333375" cy="136812"/>
            <a:chOff x="-133350" y="2711163"/>
            <a:chExt cx="333375" cy="136812"/>
          </a:xfrm>
        </p:grpSpPr>
        <p:cxnSp>
          <p:nvCxnSpPr>
            <p:cNvPr id="3146000" name="Gerader Verbinder 6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5" name="Textfeld 6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17" name="Gruppieren 67"/>
          <p:cNvGrpSpPr/>
          <p:nvPr userDrawn="1"/>
        </p:nvGrpSpPr>
        <p:grpSpPr>
          <a:xfrm>
            <a:off x="-390525" y="1491963"/>
            <a:ext cx="333375" cy="136812"/>
            <a:chOff x="-133350" y="2711163"/>
            <a:chExt cx="333375" cy="136812"/>
          </a:xfrm>
        </p:grpSpPr>
        <p:cxnSp>
          <p:nvCxnSpPr>
            <p:cNvPr id="3146001" name="Gerader Verbinder 6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6" name="Textfeld 6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18" name="Gruppieren 70"/>
          <p:cNvGrpSpPr/>
          <p:nvPr userDrawn="1"/>
        </p:nvGrpSpPr>
        <p:grpSpPr>
          <a:xfrm>
            <a:off x="-390525" y="3292188"/>
            <a:ext cx="333375" cy="136812"/>
            <a:chOff x="-133350" y="2711163"/>
            <a:chExt cx="333375" cy="136812"/>
          </a:xfrm>
        </p:grpSpPr>
        <p:cxnSp>
          <p:nvCxnSpPr>
            <p:cNvPr id="3146002" name="Gerader Verbinder 7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7" name="Textfeld 7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19" name="Gruppieren 73"/>
          <p:cNvGrpSpPr/>
          <p:nvPr userDrawn="1"/>
        </p:nvGrpSpPr>
        <p:grpSpPr>
          <a:xfrm>
            <a:off x="-390525" y="6063963"/>
            <a:ext cx="333375" cy="136812"/>
            <a:chOff x="-133350" y="2711163"/>
            <a:chExt cx="333375" cy="136812"/>
          </a:xfrm>
        </p:grpSpPr>
        <p:cxnSp>
          <p:nvCxnSpPr>
            <p:cNvPr id="3146003" name="Gerader Verbinder 7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8" name="Textfeld 7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20" name="Gruppieren 76"/>
          <p:cNvGrpSpPr/>
          <p:nvPr userDrawn="1"/>
        </p:nvGrpSpPr>
        <p:grpSpPr>
          <a:xfrm>
            <a:off x="-390525" y="6495763"/>
            <a:ext cx="333375" cy="136812"/>
            <a:chOff x="-133350" y="2711163"/>
            <a:chExt cx="333375" cy="136812"/>
          </a:xfrm>
        </p:grpSpPr>
        <p:cxnSp>
          <p:nvCxnSpPr>
            <p:cNvPr id="3146004" name="Gerader Verbinder 7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69" name="Textfeld 7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21" name="Gruppieren 79"/>
          <p:cNvGrpSpPr/>
          <p:nvPr userDrawn="1"/>
        </p:nvGrpSpPr>
        <p:grpSpPr>
          <a:xfrm rot="16200000">
            <a:off x="281643" y="-299136"/>
            <a:ext cx="333375" cy="136808"/>
            <a:chOff x="-133350" y="2711167"/>
            <a:chExt cx="333375" cy="136808"/>
          </a:xfrm>
        </p:grpSpPr>
        <p:cxnSp>
          <p:nvCxnSpPr>
            <p:cNvPr id="3146005" name="Gerader Verbinder 8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70" name="Textfeld 8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22" name="Gruppieren 82"/>
          <p:cNvGrpSpPr/>
          <p:nvPr userDrawn="1"/>
        </p:nvGrpSpPr>
        <p:grpSpPr>
          <a:xfrm rot="16200000">
            <a:off x="5752963" y="-299136"/>
            <a:ext cx="333375" cy="136804"/>
            <a:chOff x="-133350" y="2711171"/>
            <a:chExt cx="333375" cy="136804"/>
          </a:xfrm>
        </p:grpSpPr>
        <p:cxnSp>
          <p:nvCxnSpPr>
            <p:cNvPr id="3146006" name="Gerader Verbinder 8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71" name="Textfeld 8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23" name="Gruppieren 85"/>
          <p:cNvGrpSpPr/>
          <p:nvPr userDrawn="1"/>
        </p:nvGrpSpPr>
        <p:grpSpPr>
          <a:xfrm>
            <a:off x="6203950" y="-397424"/>
            <a:ext cx="124906" cy="333375"/>
            <a:chOff x="6416680" y="-397424"/>
            <a:chExt cx="124906" cy="333375"/>
          </a:xfrm>
        </p:grpSpPr>
        <p:cxnSp>
          <p:nvCxnSpPr>
            <p:cNvPr id="3146007" name="Gerader Verbinder 8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72" name="Textfeld 8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08" name="Gerader Verbinder 88"/>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24" name="Gruppieren 89"/>
          <p:cNvGrpSpPr/>
          <p:nvPr userDrawn="1"/>
        </p:nvGrpSpPr>
        <p:grpSpPr>
          <a:xfrm rot="16200000">
            <a:off x="11447325" y="-299139"/>
            <a:ext cx="333375" cy="136800"/>
            <a:chOff x="-133350" y="2711175"/>
            <a:chExt cx="333375" cy="136800"/>
          </a:xfrm>
        </p:grpSpPr>
        <p:cxnSp>
          <p:nvCxnSpPr>
            <p:cNvPr id="3146009" name="Gerader Verbinder 9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273" name="Textfeld 91"/>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25" name="Grafik 3"/>
          <p:cNvGrpSpPr/>
          <p:nvPr userDrawn="1"/>
        </p:nvGrpSpPr>
        <p:grpSpPr>
          <a:xfrm>
            <a:off x="510639" y="293688"/>
            <a:ext cx="2594512" cy="327278"/>
            <a:chOff x="2242184" y="2525076"/>
            <a:chExt cx="7709534" cy="972502"/>
          </a:xfrm>
          <a:solidFill>
            <a:schemeClr val="tx1"/>
          </a:solidFill>
        </p:grpSpPr>
        <p:sp>
          <p:nvSpPr>
            <p:cNvPr id="1050274" name="Freihandform: Form 93"/>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75" name="Freihandform: Form 94"/>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76" name="Freihandform: Form 95"/>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77" name="Freihandform: Form 96"/>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78" name="Freihandform: Form 97"/>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79" name="Freihandform: Form 98"/>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0" name="Freihandform: Form 99"/>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1" name="Freihandform: Form 100"/>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2" name="Freihandform: Form 101"/>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3" name="Freihandform: Form 102"/>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4" name="Freihandform: Form 103"/>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5" name="Freihandform: Form 104"/>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6" name="Freihandform: Form 105"/>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7" name="Freihandform: Form 106"/>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8" name="Freihandform: Form 107"/>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89" name="Freihandform: Form 108"/>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0" name="Freihandform: Form 109"/>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1" name="Freihandform: Form 110"/>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2" name="Freihandform: Form 111"/>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3" name="Freihandform: Form 112"/>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4" name="Freihandform: Form 161"/>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5" name="Freihandform: Form 162"/>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6" name="Freihandform: Form 163"/>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7" name="Freihandform: Form 164"/>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8" name="Freihandform: Form 165"/>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299" name="Freihandform: Form 166"/>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0" name="Freihandform: Form 167"/>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1"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2"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3"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4"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5"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6"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7"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8"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09"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0"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1"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2"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3"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4"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5"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6"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7"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8"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19"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20"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21"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322"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43" name="Grafik 115"/>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bild">
    <p:bg>
      <p:bgRef idx="1001">
        <a:schemeClr val="bg2"/>
      </p:bgRef>
    </p:bg>
    <p:spTree>
      <p:nvGrpSpPr>
        <p:cNvPr id="1" name=""/>
        <p:cNvGrpSpPr/>
        <p:nvPr/>
      </p:nvGrpSpPr>
      <p:grpSpPr>
        <a:xfrm>
          <a:off x="0" y="0"/>
          <a:ext cx="0" cy="0"/>
          <a:chOff x="0" y="0"/>
          <a:chExt cx="0" cy="0"/>
        </a:xfrm>
      </p:grpSpPr>
      <p:sp>
        <p:nvSpPr>
          <p:cNvPr id="1049922" name="Textplatzhalter 167"/>
          <p:cNvSpPr>
            <a:spLocks noGrp="1"/>
          </p:cNvSpPr>
          <p:nvPr>
            <p:ph type="body" sz="quarter" idx="11" hasCustomPrompt="1"/>
          </p:nvPr>
        </p:nvSpPr>
        <p:spPr bwMode="auto">
          <a:xfrm>
            <a:off x="0" y="1628775"/>
            <a:ext cx="12192000" cy="5229225"/>
          </a:xfrm>
          <a:prstGeom prst="rect">
            <a:avLst/>
          </a:prstGeo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9923" name="Bildplatzhalter 60"/>
          <p:cNvSpPr>
            <a:spLocks noGrp="1"/>
          </p:cNvSpPr>
          <p:nvPr>
            <p:ph type="pic" sz="quarter" idx="10" hasCustomPrompt="1"/>
          </p:nvPr>
        </p:nvSpPr>
        <p:spPr bwMode="auto">
          <a:xfrm>
            <a:off x="0" y="1628775"/>
            <a:ext cx="12192000" cy="5229226"/>
          </a:xfrm>
          <a:prstGeom prst="rect">
            <a:avLst/>
          </a:prstGeom>
          <a:solidFill>
            <a:schemeClr val="tx1">
              <a:lumMod val="95000"/>
            </a:schemeClr>
          </a:solidFill>
        </p:spPr>
        <p:txBody>
          <a:bodyPr/>
          <a:lstStyle/>
          <a:p>
            <a:r>
              <a:rPr lang="de-DE"/>
              <a:t> </a:t>
            </a:r>
          </a:p>
        </p:txBody>
      </p:sp>
      <p:sp>
        <p:nvSpPr>
          <p:cNvPr id="1049924" name="Titel 1"/>
          <p:cNvSpPr>
            <a:spLocks noGrp="1"/>
          </p:cNvSpPr>
          <p:nvPr>
            <p:ph type="title" hasCustomPrompt="1"/>
          </p:nvPr>
        </p:nvSpPr>
        <p:spPr bwMode="auto">
          <a:xfrm>
            <a:off x="520163" y="2913731"/>
            <a:ext cx="4979505" cy="1030539"/>
          </a:xfrm>
        </p:spPr>
        <p:txBody>
          <a:bodyPr wrap="none" tIns="0" rIns="0"/>
          <a:lstStyle>
            <a:lvl1pPr algn="l">
              <a:lnSpc>
                <a:spcPct val="110000"/>
              </a:lnSpc>
              <a:defRPr sz="6600">
                <a:solidFill>
                  <a:schemeClr val="tx1"/>
                </a:solidFill>
              </a:defRPr>
            </a:lvl1pPr>
          </a:lstStyle>
          <a:p>
            <a:r>
              <a:rPr lang="de-DE"/>
              <a:t>Willkommen</a:t>
            </a:r>
          </a:p>
        </p:txBody>
      </p:sp>
      <p:sp>
        <p:nvSpPr>
          <p:cNvPr id="1049925" name="Rechteck 55"/>
          <p:cNvSpPr/>
          <p:nvPr userDrawn="1"/>
        </p:nvSpPr>
        <p:spPr bwMode="auto">
          <a:xfrm>
            <a:off x="518400" y="1196733"/>
            <a:ext cx="11676061"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926" name="Freihandform: Form 5"/>
          <p:cNvSpPr/>
          <p:nvPr/>
        </p:nvSpPr>
        <p:spPr bwMode="auto">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extrusionOk="0">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nvGrpSpPr>
          <p:cNvPr id="443" name="Gruppieren 56"/>
          <p:cNvGrpSpPr/>
          <p:nvPr userDrawn="1"/>
        </p:nvGrpSpPr>
        <p:grpSpPr>
          <a:xfrm>
            <a:off x="-390525" y="160153"/>
            <a:ext cx="333375" cy="136812"/>
            <a:chOff x="-133350" y="2711163"/>
            <a:chExt cx="333375" cy="136812"/>
          </a:xfrm>
        </p:grpSpPr>
        <p:cxnSp>
          <p:nvCxnSpPr>
            <p:cNvPr id="3145966" name="Gerader Verbinder 57"/>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27" name="Textfeld 58"/>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444" name="Gruppieren 59"/>
          <p:cNvGrpSpPr/>
          <p:nvPr userDrawn="1"/>
        </p:nvGrpSpPr>
        <p:grpSpPr>
          <a:xfrm>
            <a:off x="-390525" y="1131703"/>
            <a:ext cx="333375" cy="136812"/>
            <a:chOff x="-133350" y="2711163"/>
            <a:chExt cx="333375" cy="136812"/>
          </a:xfrm>
        </p:grpSpPr>
        <p:cxnSp>
          <p:nvCxnSpPr>
            <p:cNvPr id="3145967" name="Gerader Verbinder 6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28" name="Textfeld 61"/>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445" name="Gruppieren 62"/>
          <p:cNvGrpSpPr/>
          <p:nvPr userDrawn="1"/>
        </p:nvGrpSpPr>
        <p:grpSpPr>
          <a:xfrm>
            <a:off x="-390525" y="1491963"/>
            <a:ext cx="333375" cy="136812"/>
            <a:chOff x="-133350" y="2711163"/>
            <a:chExt cx="333375" cy="136812"/>
          </a:xfrm>
        </p:grpSpPr>
        <p:cxnSp>
          <p:nvCxnSpPr>
            <p:cNvPr id="3145968" name="Gerader Verbinder 63"/>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29" name="Textfeld 64"/>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446" name="Gruppieren 65"/>
          <p:cNvGrpSpPr/>
          <p:nvPr userDrawn="1"/>
        </p:nvGrpSpPr>
        <p:grpSpPr>
          <a:xfrm>
            <a:off x="-390525" y="3292188"/>
            <a:ext cx="333375" cy="136812"/>
            <a:chOff x="-133350" y="2711163"/>
            <a:chExt cx="333375" cy="136812"/>
          </a:xfrm>
        </p:grpSpPr>
        <p:cxnSp>
          <p:nvCxnSpPr>
            <p:cNvPr id="3145969" name="Gerader Verbinder 66"/>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0" name="Textfeld 67"/>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447" name="Gruppieren 68"/>
          <p:cNvGrpSpPr/>
          <p:nvPr userDrawn="1"/>
        </p:nvGrpSpPr>
        <p:grpSpPr>
          <a:xfrm>
            <a:off x="-390525" y="6063963"/>
            <a:ext cx="333375" cy="136812"/>
            <a:chOff x="-133350" y="2711163"/>
            <a:chExt cx="333375" cy="136812"/>
          </a:xfrm>
        </p:grpSpPr>
        <p:cxnSp>
          <p:nvCxnSpPr>
            <p:cNvPr id="3145970" name="Gerader Verbinder 6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1" name="Textfeld 70"/>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448" name="Gruppieren 71"/>
          <p:cNvGrpSpPr/>
          <p:nvPr userDrawn="1"/>
        </p:nvGrpSpPr>
        <p:grpSpPr>
          <a:xfrm>
            <a:off x="-390525" y="6495763"/>
            <a:ext cx="333375" cy="136812"/>
            <a:chOff x="-133350" y="2711163"/>
            <a:chExt cx="333375" cy="136812"/>
          </a:xfrm>
        </p:grpSpPr>
        <p:cxnSp>
          <p:nvCxnSpPr>
            <p:cNvPr id="3145971" name="Gerader Verbinder 72"/>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2" name="Textfeld 73"/>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449" name="Gruppieren 74"/>
          <p:cNvGrpSpPr/>
          <p:nvPr userDrawn="1"/>
        </p:nvGrpSpPr>
        <p:grpSpPr>
          <a:xfrm rot="16199998">
            <a:off x="281643" y="-299136"/>
            <a:ext cx="333375" cy="136808"/>
            <a:chOff x="-133350" y="2711167"/>
            <a:chExt cx="333375" cy="136808"/>
          </a:xfrm>
        </p:grpSpPr>
        <p:cxnSp>
          <p:nvCxnSpPr>
            <p:cNvPr id="3145972" name="Gerader Verbinder 7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3" name="Textfeld 76"/>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50" name="Gruppieren 77"/>
          <p:cNvGrpSpPr/>
          <p:nvPr userDrawn="1"/>
        </p:nvGrpSpPr>
        <p:grpSpPr>
          <a:xfrm rot="16199998">
            <a:off x="5752962" y="-299136"/>
            <a:ext cx="333375" cy="136804"/>
            <a:chOff x="-133350" y="2711171"/>
            <a:chExt cx="333375" cy="136804"/>
          </a:xfrm>
        </p:grpSpPr>
        <p:cxnSp>
          <p:nvCxnSpPr>
            <p:cNvPr id="3145973" name="Gerader Verbinder 7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4" name="Textfeld 79"/>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451" name="Gruppieren 80"/>
          <p:cNvGrpSpPr/>
          <p:nvPr userDrawn="1"/>
        </p:nvGrpSpPr>
        <p:grpSpPr>
          <a:xfrm>
            <a:off x="6203950" y="-397424"/>
            <a:ext cx="124906" cy="333375"/>
            <a:chOff x="6416680" y="-397424"/>
            <a:chExt cx="124906" cy="333375"/>
          </a:xfrm>
        </p:grpSpPr>
        <p:cxnSp>
          <p:nvCxnSpPr>
            <p:cNvPr id="3145974" name="Gerader Verbinder 81"/>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5" name="Textfeld 82"/>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975" name="Gerader Verbinder 83"/>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52" name="Gruppieren 84"/>
          <p:cNvGrpSpPr/>
          <p:nvPr userDrawn="1"/>
        </p:nvGrpSpPr>
        <p:grpSpPr>
          <a:xfrm rot="16199998">
            <a:off x="11447325" y="-299139"/>
            <a:ext cx="333375" cy="136800"/>
            <a:chOff x="-133350" y="2711175"/>
            <a:chExt cx="333375" cy="136800"/>
          </a:xfrm>
        </p:grpSpPr>
        <p:cxnSp>
          <p:nvCxnSpPr>
            <p:cNvPr id="3145976" name="Gerader Verbinder 8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936" name="Textfeld 86"/>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53" name="Grafik 3"/>
          <p:cNvGrpSpPr/>
          <p:nvPr userDrawn="1"/>
        </p:nvGrpSpPr>
        <p:grpSpPr>
          <a:xfrm>
            <a:off x="510639" y="293688"/>
            <a:ext cx="2594512" cy="327278"/>
            <a:chOff x="2242184" y="2525076"/>
            <a:chExt cx="7709534" cy="972502"/>
          </a:xfrm>
          <a:solidFill>
            <a:schemeClr val="tx1"/>
          </a:solidFill>
        </p:grpSpPr>
        <p:sp>
          <p:nvSpPr>
            <p:cNvPr id="1049937" name="Freihandform: Form 139"/>
            <p:cNvSpPr/>
            <p:nvPr/>
          </p:nvSpPr>
          <p:spPr bwMode="auto">
            <a:xfrm>
              <a:off x="2269806" y="2545079"/>
              <a:ext cx="232408"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extrusionOk="0">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38" name="Freihandform: Form 140"/>
            <p:cNvSpPr/>
            <p:nvPr/>
          </p:nvSpPr>
          <p:spPr bwMode="auto">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39" name="Freihandform: Form 141"/>
            <p:cNvSpPr/>
            <p:nvPr/>
          </p:nvSpPr>
          <p:spPr bwMode="auto">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0" name="Freihandform: Form 142"/>
            <p:cNvSpPr/>
            <p:nvPr/>
          </p:nvSpPr>
          <p:spPr bwMode="auto">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1" name="Freihandform: Form 143"/>
            <p:cNvSpPr/>
            <p:nvPr/>
          </p:nvSpPr>
          <p:spPr bwMode="auto">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2" name="Freihandform: Form 144"/>
            <p:cNvSpPr/>
            <p:nvPr/>
          </p:nvSpPr>
          <p:spPr bwMode="auto">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3" name="Freihandform: Form 145"/>
            <p:cNvSpPr/>
            <p:nvPr/>
          </p:nvSpPr>
          <p:spPr bwMode="auto">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4" name="Freihandform: Form 146"/>
            <p:cNvSpPr/>
            <p:nvPr/>
          </p:nvSpPr>
          <p:spPr bwMode="auto">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extrusionOk="0">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5" name="Freihandform: Form 147"/>
            <p:cNvSpPr/>
            <p:nvPr/>
          </p:nvSpPr>
          <p:spPr bwMode="auto">
            <a:xfrm>
              <a:off x="4129086"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extrusionOk="0">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6" name="Freihandform: Form 148"/>
            <p:cNvSpPr/>
            <p:nvPr/>
          </p:nvSpPr>
          <p:spPr bwMode="auto">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7" name="Freihandform: Form 149"/>
            <p:cNvSpPr/>
            <p:nvPr/>
          </p:nvSpPr>
          <p:spPr bwMode="auto">
            <a:xfrm>
              <a:off x="4593906" y="2545079"/>
              <a:ext cx="342900" cy="368616"/>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extrusionOk="0">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8" name="Freihandform: Form 150"/>
            <p:cNvSpPr/>
            <p:nvPr/>
          </p:nvSpPr>
          <p:spPr bwMode="auto">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extrusionOk="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49" name="Freihandform: Form 151"/>
            <p:cNvSpPr/>
            <p:nvPr/>
          </p:nvSpPr>
          <p:spPr bwMode="auto">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0" name="Freihandform: Form 152"/>
            <p:cNvSpPr/>
            <p:nvPr/>
          </p:nvSpPr>
          <p:spPr bwMode="auto">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extrusionOk="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1" name="Freihandform: Form 153"/>
            <p:cNvSpPr/>
            <p:nvPr/>
          </p:nvSpPr>
          <p:spPr bwMode="auto">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extrusionOk="0">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2" name="Freihandform: Form 154"/>
            <p:cNvSpPr/>
            <p:nvPr/>
          </p:nvSpPr>
          <p:spPr bwMode="auto">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extrusionOk="0">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3" name="Freihandform: Form 155"/>
            <p:cNvSpPr/>
            <p:nvPr/>
          </p:nvSpPr>
          <p:spPr bwMode="auto">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4" name="Freihandform: Form 156"/>
            <p:cNvSpPr/>
            <p:nvPr/>
          </p:nvSpPr>
          <p:spPr bwMode="auto">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5" name="Freihandform: Form 157"/>
            <p:cNvSpPr/>
            <p:nvPr/>
          </p:nvSpPr>
          <p:spPr bwMode="auto">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6" name="Freihandform: Form 158"/>
            <p:cNvSpPr/>
            <p:nvPr/>
          </p:nvSpPr>
          <p:spPr bwMode="auto">
            <a:xfrm>
              <a:off x="7115173"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7" name="Freihandform: Form 159"/>
            <p:cNvSpPr/>
            <p:nvPr/>
          </p:nvSpPr>
          <p:spPr bwMode="auto">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extrusionOk="0">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8" name="Freihandform: Form 160"/>
            <p:cNvSpPr/>
            <p:nvPr/>
          </p:nvSpPr>
          <p:spPr bwMode="auto">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59" name="Freihandform: Form 161"/>
            <p:cNvSpPr/>
            <p:nvPr/>
          </p:nvSpPr>
          <p:spPr bwMode="auto">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0" name="Freihandform: Form 162"/>
            <p:cNvSpPr/>
            <p:nvPr/>
          </p:nvSpPr>
          <p:spPr bwMode="auto">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extrusionOk="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1" name="Freihandform: Form 163"/>
            <p:cNvSpPr/>
            <p:nvPr/>
          </p:nvSpPr>
          <p:spPr bwMode="auto">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2" name="Freihandform: Form 165"/>
            <p:cNvSpPr/>
            <p:nvPr/>
          </p:nvSpPr>
          <p:spPr bwMode="auto">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3" name="Freihandform: Form 166"/>
            <p:cNvSpPr/>
            <p:nvPr/>
          </p:nvSpPr>
          <p:spPr bwMode="auto">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extrusionOk="0">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4" name="Freihandform: Form 168"/>
            <p:cNvSpPr/>
            <p:nvPr/>
          </p:nvSpPr>
          <p:spPr bwMode="auto">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5" name="Freihandform: Form 169"/>
            <p:cNvSpPr/>
            <p:nvPr/>
          </p:nvSpPr>
          <p:spPr bwMode="auto">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extrusionOk="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6" name="Freihandform: Form 170"/>
            <p:cNvSpPr/>
            <p:nvPr/>
          </p:nvSpPr>
          <p:spPr bwMode="auto">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7" name="Freihandform: Form 171"/>
            <p:cNvSpPr/>
            <p:nvPr/>
          </p:nvSpPr>
          <p:spPr bwMode="auto">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8" name="Freihandform: Form 172"/>
            <p:cNvSpPr/>
            <p:nvPr/>
          </p:nvSpPr>
          <p:spPr bwMode="auto">
            <a:xfrm>
              <a:off x="2242184" y="3122293"/>
              <a:ext cx="275272" cy="368616"/>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extrusionOk="0">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69" name="Freihandform: Form 173"/>
            <p:cNvSpPr/>
            <p:nvPr/>
          </p:nvSpPr>
          <p:spPr bwMode="auto">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0" name="Freihandform: Form 174"/>
            <p:cNvSpPr/>
            <p:nvPr/>
          </p:nvSpPr>
          <p:spPr bwMode="auto">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1" name="Freihandform: Form 175"/>
            <p:cNvSpPr/>
            <p:nvPr/>
          </p:nvSpPr>
          <p:spPr bwMode="auto">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2" name="Freihandform: Form 176"/>
            <p:cNvSpPr/>
            <p:nvPr/>
          </p:nvSpPr>
          <p:spPr bwMode="auto">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3" name="Freihandform: Form 177"/>
            <p:cNvSpPr/>
            <p:nvPr/>
          </p:nvSpPr>
          <p:spPr bwMode="auto">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extrusionOk="0">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4" name="Freihandform: Form 178"/>
            <p:cNvSpPr/>
            <p:nvPr/>
          </p:nvSpPr>
          <p:spPr bwMode="auto">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extrusionOk="0">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5" name="Freihandform: Form 179"/>
            <p:cNvSpPr/>
            <p:nvPr/>
          </p:nvSpPr>
          <p:spPr bwMode="auto">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6" name="Freihandform: Form 180"/>
            <p:cNvSpPr/>
            <p:nvPr/>
          </p:nvSpPr>
          <p:spPr bwMode="auto">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7" name="Freihandform: Form 181"/>
            <p:cNvSpPr/>
            <p:nvPr/>
          </p:nvSpPr>
          <p:spPr bwMode="auto">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8" name="Freihandform: Form 182"/>
            <p:cNvSpPr/>
            <p:nvPr/>
          </p:nvSpPr>
          <p:spPr bwMode="auto">
            <a:xfrm>
              <a:off x="5130164" y="3122293"/>
              <a:ext cx="231457" cy="368616"/>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extrusionOk="0">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79" name="Freihandform: Form 183"/>
            <p:cNvSpPr/>
            <p:nvPr/>
          </p:nvSpPr>
          <p:spPr bwMode="auto">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extrusionOk="0">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0" name="Freihandform: Form 184"/>
            <p:cNvSpPr/>
            <p:nvPr/>
          </p:nvSpPr>
          <p:spPr bwMode="auto">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extrusionOk="0">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1" name="Freihandform: Form 185"/>
            <p:cNvSpPr/>
            <p:nvPr/>
          </p:nvSpPr>
          <p:spPr bwMode="auto">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extrusionOk="0">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2" name="Freihandform: Form 186"/>
            <p:cNvSpPr/>
            <p:nvPr/>
          </p:nvSpPr>
          <p:spPr bwMode="auto">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extrusionOk="0">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3" name="Freihandform: Form 187"/>
            <p:cNvSpPr/>
            <p:nvPr/>
          </p:nvSpPr>
          <p:spPr bwMode="auto">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4" name="Freihandform: Form 188"/>
            <p:cNvSpPr/>
            <p:nvPr/>
          </p:nvSpPr>
          <p:spPr bwMode="auto">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85" name="Freihandform: Form 189"/>
            <p:cNvSpPr/>
            <p:nvPr/>
          </p:nvSpPr>
          <p:spPr bwMode="auto">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pic>
        <p:nvPicPr>
          <p:cNvPr id="2097227" name="Grafik 87"/>
          <p:cNvPicPr>
            <a:picLocks noChangeAspect="1"/>
          </p:cNvPicPr>
          <p:nvPr userDrawn="1"/>
        </p:nvPicPr>
        <p:blipFill>
          <a:blip r:embed="rId2"/>
          <a:stretch>
            <a:fillRect/>
          </a:stretch>
        </p:blipFill>
        <p:spPr bwMode="auto">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Agenda">
    <p:spTree>
      <p:nvGrpSpPr>
        <p:cNvPr id="1" name=""/>
        <p:cNvGrpSpPr/>
        <p:nvPr/>
      </p:nvGrpSpPr>
      <p:grpSpPr>
        <a:xfrm>
          <a:off x="0" y="0"/>
          <a:ext cx="0" cy="0"/>
          <a:chOff x="0" y="0"/>
          <a:chExt cx="0" cy="0"/>
        </a:xfrm>
      </p:grpSpPr>
      <p:sp>
        <p:nvSpPr>
          <p:cNvPr id="1049699" name="Datumsplatzhalter 2"/>
          <p:cNvSpPr>
            <a:spLocks noGrp="1"/>
          </p:cNvSpPr>
          <p:nvPr>
            <p:ph type="dt" sz="half" idx="10"/>
          </p:nvPr>
        </p:nvSpPr>
        <p:spPr bwMode="auto"/>
        <p:txBody>
          <a:bodyPr/>
          <a:lstStyle/>
          <a:p>
            <a:fld id="{F8D2C6F2-BFE9-4DA1-8335-8212BBEBDEDB}" type="datetime4">
              <a:rPr lang="de-DE"/>
              <a:t>6. Juni 2023</a:t>
            </a:fld>
            <a:endParaRPr lang="de-DE"/>
          </a:p>
        </p:txBody>
      </p:sp>
      <p:sp>
        <p:nvSpPr>
          <p:cNvPr id="1049700" name="Fußzeilenplatzhalter 3"/>
          <p:cNvSpPr>
            <a:spLocks noGrp="1"/>
          </p:cNvSpPr>
          <p:nvPr>
            <p:ph type="ftr" sz="quarter" idx="11"/>
          </p:nvPr>
        </p:nvSpPr>
        <p:spPr bwMode="auto"/>
        <p:txBody>
          <a:bodyPr/>
          <a:lstStyle/>
          <a:p>
            <a:r>
              <a:rPr lang="de-DE"/>
              <a:t>Technische Fakultät</a:t>
            </a:r>
          </a:p>
        </p:txBody>
      </p:sp>
      <p:sp>
        <p:nvSpPr>
          <p:cNvPr id="1049701"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702" name="Textplatzhalter 6"/>
          <p:cNvSpPr>
            <a:spLocks noGrp="1"/>
          </p:cNvSpPr>
          <p:nvPr>
            <p:ph type="body" sz="quarter" idx="15" hasCustomPrompt="1"/>
          </p:nvPr>
        </p:nvSpPr>
        <p:spPr bwMode="auto">
          <a:xfrm>
            <a:off x="948060" y="2354711"/>
            <a:ext cx="5039989" cy="281103"/>
          </a:xfrm>
        </p:spPr>
        <p:txBody>
          <a:bodyPr wrap="square">
            <a:noAutofit/>
          </a:bodyPr>
          <a:lstStyle>
            <a:lvl1pPr>
              <a:defRPr sz="1800"/>
            </a:lvl1pPr>
          </a:lstStyle>
          <a:p>
            <a:pPr lvl="0"/>
            <a:r>
              <a:rPr lang="de-DE"/>
              <a:t>Agendapunkt / Kapitelthema</a:t>
            </a:r>
          </a:p>
        </p:txBody>
      </p:sp>
      <p:sp>
        <p:nvSpPr>
          <p:cNvPr id="1049703" name="Textplatzhalter 6"/>
          <p:cNvSpPr>
            <a:spLocks noGrp="1"/>
          </p:cNvSpPr>
          <p:nvPr>
            <p:ph type="body" sz="quarter" idx="16" hasCustomPrompt="1"/>
          </p:nvPr>
        </p:nvSpPr>
        <p:spPr bwMode="auto">
          <a:xfrm>
            <a:off x="518318" y="2354711"/>
            <a:ext cx="320600" cy="281103"/>
          </a:xfrm>
        </p:spPr>
        <p:txBody>
          <a:bodyPr wrap="none" rIns="0">
            <a:noAutofit/>
          </a:bodyPr>
          <a:lstStyle>
            <a:lvl1pPr>
              <a:defRPr sz="1800" b="1">
                <a:solidFill>
                  <a:schemeClr val="tx2"/>
                </a:solidFill>
              </a:defRPr>
            </a:lvl1pPr>
          </a:lstStyle>
          <a:p>
            <a:pPr lvl="0"/>
            <a:r>
              <a:rPr lang="de-DE"/>
              <a:t>02 </a:t>
            </a:r>
          </a:p>
        </p:txBody>
      </p:sp>
      <p:sp>
        <p:nvSpPr>
          <p:cNvPr id="1049704" name="Textplatzhalter 6"/>
          <p:cNvSpPr>
            <a:spLocks noGrp="1"/>
          </p:cNvSpPr>
          <p:nvPr>
            <p:ph type="body" sz="quarter" idx="17" hasCustomPrompt="1"/>
          </p:nvPr>
        </p:nvSpPr>
        <p:spPr bwMode="auto">
          <a:xfrm>
            <a:off x="948060" y="4525376"/>
            <a:ext cx="5039989" cy="281103"/>
          </a:xfrm>
        </p:spPr>
        <p:txBody>
          <a:bodyPr wrap="square">
            <a:noAutofit/>
          </a:bodyPr>
          <a:lstStyle>
            <a:lvl1pPr>
              <a:defRPr sz="1800"/>
            </a:lvl1pPr>
          </a:lstStyle>
          <a:p>
            <a:pPr lvl="0"/>
            <a:r>
              <a:rPr lang="de-DE"/>
              <a:t>Agendapunkt / Kapitelthema</a:t>
            </a:r>
          </a:p>
        </p:txBody>
      </p:sp>
      <p:sp>
        <p:nvSpPr>
          <p:cNvPr id="1049705" name="Textplatzhalter 6"/>
          <p:cNvSpPr>
            <a:spLocks noGrp="1"/>
          </p:cNvSpPr>
          <p:nvPr>
            <p:ph type="body" sz="quarter" idx="18" hasCustomPrompt="1"/>
          </p:nvPr>
        </p:nvSpPr>
        <p:spPr bwMode="auto">
          <a:xfrm>
            <a:off x="518318" y="4525376"/>
            <a:ext cx="320600" cy="281103"/>
          </a:xfrm>
        </p:spPr>
        <p:txBody>
          <a:bodyPr wrap="none" rIns="0">
            <a:noAutofit/>
          </a:bodyPr>
          <a:lstStyle>
            <a:lvl1pPr>
              <a:defRPr sz="1800" b="1">
                <a:solidFill>
                  <a:schemeClr val="tx2"/>
                </a:solidFill>
              </a:defRPr>
            </a:lvl1pPr>
          </a:lstStyle>
          <a:p>
            <a:pPr lvl="0"/>
            <a:r>
              <a:rPr lang="de-DE"/>
              <a:t>05 </a:t>
            </a:r>
          </a:p>
        </p:txBody>
      </p:sp>
      <p:sp>
        <p:nvSpPr>
          <p:cNvPr id="1049706" name="Textplatzhalter 6"/>
          <p:cNvSpPr>
            <a:spLocks noGrp="1"/>
          </p:cNvSpPr>
          <p:nvPr>
            <p:ph type="body" sz="quarter" idx="19" hasCustomPrompt="1"/>
          </p:nvPr>
        </p:nvSpPr>
        <p:spPr bwMode="auto">
          <a:xfrm>
            <a:off x="948060" y="3078266"/>
            <a:ext cx="5039989" cy="281103"/>
          </a:xfrm>
        </p:spPr>
        <p:txBody>
          <a:bodyPr wrap="square">
            <a:noAutofit/>
          </a:bodyPr>
          <a:lstStyle>
            <a:lvl1pPr>
              <a:defRPr sz="1800"/>
            </a:lvl1pPr>
          </a:lstStyle>
          <a:p>
            <a:pPr lvl="0"/>
            <a:r>
              <a:rPr lang="de-DE"/>
              <a:t>Agendapunkt / Kapitelthema</a:t>
            </a:r>
          </a:p>
        </p:txBody>
      </p:sp>
      <p:sp>
        <p:nvSpPr>
          <p:cNvPr id="1049707" name="Textplatzhalter 6"/>
          <p:cNvSpPr>
            <a:spLocks noGrp="1"/>
          </p:cNvSpPr>
          <p:nvPr>
            <p:ph type="body" sz="quarter" idx="20" hasCustomPrompt="1"/>
          </p:nvPr>
        </p:nvSpPr>
        <p:spPr bwMode="auto">
          <a:xfrm>
            <a:off x="518318" y="3078266"/>
            <a:ext cx="320600" cy="281103"/>
          </a:xfrm>
        </p:spPr>
        <p:txBody>
          <a:bodyPr wrap="none" rIns="0">
            <a:noAutofit/>
          </a:bodyPr>
          <a:lstStyle>
            <a:lvl1pPr>
              <a:defRPr sz="1800" b="1">
                <a:solidFill>
                  <a:schemeClr val="tx2"/>
                </a:solidFill>
              </a:defRPr>
            </a:lvl1pPr>
          </a:lstStyle>
          <a:p>
            <a:pPr lvl="0"/>
            <a:r>
              <a:rPr lang="de-DE"/>
              <a:t>03 </a:t>
            </a:r>
          </a:p>
        </p:txBody>
      </p:sp>
      <p:sp>
        <p:nvSpPr>
          <p:cNvPr id="1049708" name="Textplatzhalter 6"/>
          <p:cNvSpPr>
            <a:spLocks noGrp="1"/>
          </p:cNvSpPr>
          <p:nvPr>
            <p:ph type="body" sz="quarter" idx="21" hasCustomPrompt="1"/>
          </p:nvPr>
        </p:nvSpPr>
        <p:spPr bwMode="auto">
          <a:xfrm>
            <a:off x="948060" y="3801821"/>
            <a:ext cx="5039989" cy="281103"/>
          </a:xfrm>
        </p:spPr>
        <p:txBody>
          <a:bodyPr wrap="square">
            <a:noAutofit/>
          </a:bodyPr>
          <a:lstStyle>
            <a:lvl1pPr>
              <a:defRPr sz="1800"/>
            </a:lvl1pPr>
          </a:lstStyle>
          <a:p>
            <a:pPr lvl="0"/>
            <a:r>
              <a:rPr lang="de-DE"/>
              <a:t>Agendapunkt / Kapitelthema</a:t>
            </a:r>
          </a:p>
        </p:txBody>
      </p:sp>
      <p:sp>
        <p:nvSpPr>
          <p:cNvPr id="1049709" name="Textplatzhalter 6"/>
          <p:cNvSpPr>
            <a:spLocks noGrp="1"/>
          </p:cNvSpPr>
          <p:nvPr>
            <p:ph type="body" sz="quarter" idx="22" hasCustomPrompt="1"/>
          </p:nvPr>
        </p:nvSpPr>
        <p:spPr bwMode="auto">
          <a:xfrm>
            <a:off x="518318" y="3801821"/>
            <a:ext cx="320600" cy="281103"/>
          </a:xfrm>
        </p:spPr>
        <p:txBody>
          <a:bodyPr wrap="none" rIns="0">
            <a:noAutofit/>
          </a:bodyPr>
          <a:lstStyle>
            <a:lvl1pPr>
              <a:defRPr sz="1800" b="1">
                <a:solidFill>
                  <a:schemeClr val="tx2"/>
                </a:solidFill>
              </a:defRPr>
            </a:lvl1pPr>
          </a:lstStyle>
          <a:p>
            <a:pPr lvl="0"/>
            <a:r>
              <a:rPr lang="de-DE"/>
              <a:t>04 </a:t>
            </a:r>
          </a:p>
        </p:txBody>
      </p:sp>
      <p:sp>
        <p:nvSpPr>
          <p:cNvPr id="1049710" name="Textplatzhalter 6"/>
          <p:cNvSpPr>
            <a:spLocks noGrp="1"/>
          </p:cNvSpPr>
          <p:nvPr>
            <p:ph type="body" sz="quarter" idx="23" hasCustomPrompt="1"/>
          </p:nvPr>
        </p:nvSpPr>
        <p:spPr bwMode="auto">
          <a:xfrm>
            <a:off x="948060" y="5248930"/>
            <a:ext cx="5039989" cy="281103"/>
          </a:xfrm>
        </p:spPr>
        <p:txBody>
          <a:bodyPr wrap="square">
            <a:noAutofit/>
          </a:bodyPr>
          <a:lstStyle>
            <a:lvl1pPr>
              <a:defRPr sz="1800"/>
            </a:lvl1pPr>
          </a:lstStyle>
          <a:p>
            <a:pPr lvl="0"/>
            <a:r>
              <a:rPr lang="de-DE"/>
              <a:t>Agendapunkt / Kapitelthema</a:t>
            </a:r>
          </a:p>
        </p:txBody>
      </p:sp>
      <p:sp>
        <p:nvSpPr>
          <p:cNvPr id="1049711" name="Textplatzhalter 6"/>
          <p:cNvSpPr>
            <a:spLocks noGrp="1"/>
          </p:cNvSpPr>
          <p:nvPr>
            <p:ph type="body" sz="quarter" idx="24" hasCustomPrompt="1"/>
          </p:nvPr>
        </p:nvSpPr>
        <p:spPr bwMode="auto">
          <a:xfrm>
            <a:off x="518318" y="5248930"/>
            <a:ext cx="320600" cy="281103"/>
          </a:xfrm>
        </p:spPr>
        <p:txBody>
          <a:bodyPr wrap="none" rIns="0">
            <a:noAutofit/>
          </a:bodyPr>
          <a:lstStyle>
            <a:lvl1pPr>
              <a:defRPr sz="1800" b="1">
                <a:solidFill>
                  <a:schemeClr val="tx2"/>
                </a:solidFill>
              </a:defRPr>
            </a:lvl1pPr>
          </a:lstStyle>
          <a:p>
            <a:pPr lvl="0"/>
            <a:r>
              <a:rPr lang="de-DE"/>
              <a:t>06 </a:t>
            </a:r>
          </a:p>
        </p:txBody>
      </p:sp>
      <p:sp>
        <p:nvSpPr>
          <p:cNvPr id="1049712" name="Textplatzhalter 6"/>
          <p:cNvSpPr>
            <a:spLocks noGrp="1"/>
          </p:cNvSpPr>
          <p:nvPr>
            <p:ph type="body" sz="quarter" idx="25" hasCustomPrompt="1"/>
          </p:nvPr>
        </p:nvSpPr>
        <p:spPr bwMode="auto">
          <a:xfrm>
            <a:off x="6636190" y="1632184"/>
            <a:ext cx="5039873" cy="281103"/>
          </a:xfrm>
        </p:spPr>
        <p:txBody>
          <a:bodyPr wrap="square">
            <a:noAutofit/>
          </a:bodyPr>
          <a:lstStyle>
            <a:lvl1pPr>
              <a:defRPr sz="1800"/>
            </a:lvl1pPr>
          </a:lstStyle>
          <a:p>
            <a:pPr lvl="0"/>
            <a:r>
              <a:rPr lang="de-DE"/>
              <a:t>Agendapunkt / Kapitelthema</a:t>
            </a:r>
          </a:p>
        </p:txBody>
      </p:sp>
      <p:sp>
        <p:nvSpPr>
          <p:cNvPr id="1049713" name="Textplatzhalter 6"/>
          <p:cNvSpPr>
            <a:spLocks noGrp="1"/>
          </p:cNvSpPr>
          <p:nvPr>
            <p:ph type="body" sz="quarter" idx="26" hasCustomPrompt="1"/>
          </p:nvPr>
        </p:nvSpPr>
        <p:spPr bwMode="auto">
          <a:xfrm>
            <a:off x="6206332" y="1632184"/>
            <a:ext cx="320600" cy="281103"/>
          </a:xfrm>
        </p:spPr>
        <p:txBody>
          <a:bodyPr wrap="none" rIns="0">
            <a:noAutofit/>
          </a:bodyPr>
          <a:lstStyle>
            <a:lvl1pPr>
              <a:defRPr sz="1800" b="1">
                <a:solidFill>
                  <a:schemeClr val="tx2"/>
                </a:solidFill>
              </a:defRPr>
            </a:lvl1pPr>
          </a:lstStyle>
          <a:p>
            <a:pPr lvl="0"/>
            <a:r>
              <a:rPr lang="de-DE"/>
              <a:t>07 </a:t>
            </a:r>
          </a:p>
        </p:txBody>
      </p:sp>
      <p:sp>
        <p:nvSpPr>
          <p:cNvPr id="1049714" name="Textplatzhalter 6"/>
          <p:cNvSpPr>
            <a:spLocks noGrp="1"/>
          </p:cNvSpPr>
          <p:nvPr>
            <p:ph type="body" sz="quarter" idx="27" hasCustomPrompt="1"/>
          </p:nvPr>
        </p:nvSpPr>
        <p:spPr bwMode="auto">
          <a:xfrm>
            <a:off x="6636190" y="2355533"/>
            <a:ext cx="5039873" cy="281103"/>
          </a:xfrm>
        </p:spPr>
        <p:txBody>
          <a:bodyPr wrap="square">
            <a:noAutofit/>
          </a:bodyPr>
          <a:lstStyle>
            <a:lvl1pPr>
              <a:defRPr sz="1800"/>
            </a:lvl1pPr>
          </a:lstStyle>
          <a:p>
            <a:pPr lvl="0"/>
            <a:r>
              <a:rPr lang="de-DE"/>
              <a:t>Agendapunkt / Kapitelthema</a:t>
            </a:r>
          </a:p>
        </p:txBody>
      </p:sp>
      <p:sp>
        <p:nvSpPr>
          <p:cNvPr id="1049715" name="Textplatzhalter 6"/>
          <p:cNvSpPr>
            <a:spLocks noGrp="1"/>
          </p:cNvSpPr>
          <p:nvPr>
            <p:ph type="body" sz="quarter" idx="28" hasCustomPrompt="1"/>
          </p:nvPr>
        </p:nvSpPr>
        <p:spPr bwMode="auto">
          <a:xfrm>
            <a:off x="6206332" y="2355533"/>
            <a:ext cx="320600" cy="281103"/>
          </a:xfrm>
        </p:spPr>
        <p:txBody>
          <a:bodyPr wrap="none" rIns="0">
            <a:noAutofit/>
          </a:bodyPr>
          <a:lstStyle>
            <a:lvl1pPr>
              <a:defRPr sz="1800" b="1">
                <a:solidFill>
                  <a:schemeClr val="tx2"/>
                </a:solidFill>
              </a:defRPr>
            </a:lvl1pPr>
          </a:lstStyle>
          <a:p>
            <a:pPr lvl="0"/>
            <a:r>
              <a:rPr lang="de-DE"/>
              <a:t>08 </a:t>
            </a:r>
          </a:p>
        </p:txBody>
      </p:sp>
      <p:sp>
        <p:nvSpPr>
          <p:cNvPr id="1049716" name="Textplatzhalter 6"/>
          <p:cNvSpPr>
            <a:spLocks noGrp="1"/>
          </p:cNvSpPr>
          <p:nvPr>
            <p:ph type="body" sz="quarter" idx="29" hasCustomPrompt="1"/>
          </p:nvPr>
        </p:nvSpPr>
        <p:spPr bwMode="auto">
          <a:xfrm>
            <a:off x="6636190" y="4525580"/>
            <a:ext cx="5039873" cy="281103"/>
          </a:xfrm>
        </p:spPr>
        <p:txBody>
          <a:bodyPr wrap="square">
            <a:noAutofit/>
          </a:bodyPr>
          <a:lstStyle>
            <a:lvl1pPr>
              <a:defRPr sz="1800"/>
            </a:lvl1pPr>
          </a:lstStyle>
          <a:p>
            <a:pPr lvl="0"/>
            <a:r>
              <a:rPr lang="de-DE"/>
              <a:t>Agendapunkt / Kapitelthema</a:t>
            </a:r>
          </a:p>
        </p:txBody>
      </p:sp>
      <p:sp>
        <p:nvSpPr>
          <p:cNvPr id="1049717" name="Textplatzhalter 6"/>
          <p:cNvSpPr>
            <a:spLocks noGrp="1"/>
          </p:cNvSpPr>
          <p:nvPr>
            <p:ph type="body" sz="quarter" idx="30" hasCustomPrompt="1"/>
          </p:nvPr>
        </p:nvSpPr>
        <p:spPr bwMode="auto">
          <a:xfrm>
            <a:off x="6206332" y="4525580"/>
            <a:ext cx="307841" cy="281103"/>
          </a:xfrm>
        </p:spPr>
        <p:txBody>
          <a:bodyPr wrap="none" rIns="0">
            <a:noAutofit/>
          </a:bodyPr>
          <a:lstStyle>
            <a:lvl1pPr>
              <a:defRPr sz="1800" b="1">
                <a:solidFill>
                  <a:schemeClr val="tx2"/>
                </a:solidFill>
              </a:defRPr>
            </a:lvl1pPr>
          </a:lstStyle>
          <a:p>
            <a:pPr lvl="0"/>
            <a:r>
              <a:rPr lang="de-DE"/>
              <a:t>11 </a:t>
            </a:r>
          </a:p>
        </p:txBody>
      </p:sp>
      <p:sp>
        <p:nvSpPr>
          <p:cNvPr id="1049718" name="Textplatzhalter 6"/>
          <p:cNvSpPr>
            <a:spLocks noGrp="1"/>
          </p:cNvSpPr>
          <p:nvPr>
            <p:ph type="body" sz="quarter" idx="31" hasCustomPrompt="1"/>
          </p:nvPr>
        </p:nvSpPr>
        <p:spPr bwMode="auto">
          <a:xfrm>
            <a:off x="6636190" y="3078882"/>
            <a:ext cx="5039873" cy="281103"/>
          </a:xfrm>
        </p:spPr>
        <p:txBody>
          <a:bodyPr wrap="square">
            <a:noAutofit/>
          </a:bodyPr>
          <a:lstStyle>
            <a:lvl1pPr>
              <a:defRPr sz="1800"/>
            </a:lvl1pPr>
          </a:lstStyle>
          <a:p>
            <a:pPr lvl="0"/>
            <a:r>
              <a:rPr lang="de-DE"/>
              <a:t>Agendapunkt / Kapitelthema</a:t>
            </a:r>
          </a:p>
        </p:txBody>
      </p:sp>
      <p:sp>
        <p:nvSpPr>
          <p:cNvPr id="1049719" name="Textplatzhalter 6"/>
          <p:cNvSpPr>
            <a:spLocks noGrp="1"/>
          </p:cNvSpPr>
          <p:nvPr>
            <p:ph type="body" sz="quarter" idx="32" hasCustomPrompt="1"/>
          </p:nvPr>
        </p:nvSpPr>
        <p:spPr bwMode="auto">
          <a:xfrm>
            <a:off x="6206332" y="3078882"/>
            <a:ext cx="320600" cy="281103"/>
          </a:xfrm>
        </p:spPr>
        <p:txBody>
          <a:bodyPr wrap="none" rIns="0">
            <a:noAutofit/>
          </a:bodyPr>
          <a:lstStyle>
            <a:lvl1pPr>
              <a:defRPr sz="1800" b="1">
                <a:solidFill>
                  <a:schemeClr val="tx2"/>
                </a:solidFill>
              </a:defRPr>
            </a:lvl1pPr>
          </a:lstStyle>
          <a:p>
            <a:pPr lvl="0"/>
            <a:r>
              <a:rPr lang="de-DE"/>
              <a:t>09 </a:t>
            </a:r>
          </a:p>
        </p:txBody>
      </p:sp>
      <p:sp>
        <p:nvSpPr>
          <p:cNvPr id="1049720" name="Textplatzhalter 6"/>
          <p:cNvSpPr>
            <a:spLocks noGrp="1"/>
          </p:cNvSpPr>
          <p:nvPr>
            <p:ph type="body" sz="quarter" idx="33" hasCustomPrompt="1"/>
          </p:nvPr>
        </p:nvSpPr>
        <p:spPr bwMode="auto">
          <a:xfrm>
            <a:off x="6636190" y="3802231"/>
            <a:ext cx="5039873" cy="281103"/>
          </a:xfrm>
        </p:spPr>
        <p:txBody>
          <a:bodyPr wrap="square">
            <a:noAutofit/>
          </a:bodyPr>
          <a:lstStyle>
            <a:lvl1pPr>
              <a:defRPr sz="1800"/>
            </a:lvl1pPr>
          </a:lstStyle>
          <a:p>
            <a:pPr lvl="0"/>
            <a:r>
              <a:rPr lang="de-DE"/>
              <a:t>Agendapunkt / Kapitelthema</a:t>
            </a:r>
          </a:p>
        </p:txBody>
      </p:sp>
      <p:sp>
        <p:nvSpPr>
          <p:cNvPr id="1049721" name="Textplatzhalter 6"/>
          <p:cNvSpPr>
            <a:spLocks noGrp="1"/>
          </p:cNvSpPr>
          <p:nvPr>
            <p:ph type="body" sz="quarter" idx="34" hasCustomPrompt="1"/>
          </p:nvPr>
        </p:nvSpPr>
        <p:spPr bwMode="auto">
          <a:xfrm>
            <a:off x="6206332" y="3802231"/>
            <a:ext cx="320600" cy="281103"/>
          </a:xfrm>
        </p:spPr>
        <p:txBody>
          <a:bodyPr wrap="none" rIns="0">
            <a:noAutofit/>
          </a:bodyPr>
          <a:lstStyle>
            <a:lvl1pPr>
              <a:defRPr sz="1800" b="1">
                <a:solidFill>
                  <a:schemeClr val="tx2"/>
                </a:solidFill>
              </a:defRPr>
            </a:lvl1pPr>
          </a:lstStyle>
          <a:p>
            <a:pPr lvl="0"/>
            <a:r>
              <a:rPr lang="de-DE"/>
              <a:t>10 </a:t>
            </a:r>
          </a:p>
        </p:txBody>
      </p:sp>
      <p:sp>
        <p:nvSpPr>
          <p:cNvPr id="1049722" name="Textplatzhalter 6"/>
          <p:cNvSpPr>
            <a:spLocks noGrp="1"/>
          </p:cNvSpPr>
          <p:nvPr>
            <p:ph type="body" sz="quarter" idx="35" hasCustomPrompt="1"/>
          </p:nvPr>
        </p:nvSpPr>
        <p:spPr bwMode="auto">
          <a:xfrm>
            <a:off x="6636190" y="5248930"/>
            <a:ext cx="5039873" cy="281103"/>
          </a:xfrm>
        </p:spPr>
        <p:txBody>
          <a:bodyPr wrap="square">
            <a:noAutofit/>
          </a:bodyPr>
          <a:lstStyle>
            <a:lvl1pPr>
              <a:defRPr sz="1800"/>
            </a:lvl1pPr>
          </a:lstStyle>
          <a:p>
            <a:pPr lvl="0"/>
            <a:r>
              <a:rPr lang="de-DE"/>
              <a:t>Agendapunkt / Kapitelthema</a:t>
            </a:r>
          </a:p>
        </p:txBody>
      </p:sp>
      <p:sp>
        <p:nvSpPr>
          <p:cNvPr id="1049723" name="Textplatzhalter 6"/>
          <p:cNvSpPr>
            <a:spLocks noGrp="1"/>
          </p:cNvSpPr>
          <p:nvPr>
            <p:ph type="body" sz="quarter" idx="36" hasCustomPrompt="1"/>
          </p:nvPr>
        </p:nvSpPr>
        <p:spPr bwMode="auto">
          <a:xfrm>
            <a:off x="6206332" y="5248930"/>
            <a:ext cx="320600" cy="281103"/>
          </a:xfrm>
        </p:spPr>
        <p:txBody>
          <a:bodyPr wrap="none" rIns="0">
            <a:noAutofit/>
          </a:bodyPr>
          <a:lstStyle>
            <a:lvl1pPr>
              <a:defRPr sz="1800" b="1">
                <a:solidFill>
                  <a:schemeClr val="tx2"/>
                </a:solidFill>
              </a:defRPr>
            </a:lvl1pPr>
          </a:lstStyle>
          <a:p>
            <a:pPr lvl="0"/>
            <a:r>
              <a:rPr lang="de-DE"/>
              <a:t>12 </a:t>
            </a:r>
          </a:p>
        </p:txBody>
      </p:sp>
      <p:sp>
        <p:nvSpPr>
          <p:cNvPr id="1049724" name="Titel 5"/>
          <p:cNvSpPr>
            <a:spLocks noGrp="1"/>
          </p:cNvSpPr>
          <p:nvPr>
            <p:ph type="title"/>
          </p:nvPr>
        </p:nvSpPr>
        <p:spPr bwMode="auto">
          <a:xfrm>
            <a:off x="518318" y="301185"/>
            <a:ext cx="6844385" cy="332399"/>
          </a:xfrm>
        </p:spPr>
        <p:txBody>
          <a:bodyPr/>
          <a:lstStyle/>
          <a:p>
            <a:r>
              <a:rPr lang="de-DE"/>
              <a:t>Mastertitelformat bearbeiten</a:t>
            </a:r>
          </a:p>
        </p:txBody>
      </p:sp>
      <p:sp>
        <p:nvSpPr>
          <p:cNvPr id="1049725"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sp>
        <p:nvSpPr>
          <p:cNvPr id="1049726" name="Textplatzhalter 6"/>
          <p:cNvSpPr>
            <a:spLocks noGrp="1"/>
          </p:cNvSpPr>
          <p:nvPr>
            <p:ph type="body" sz="quarter" idx="13" hasCustomPrompt="1"/>
          </p:nvPr>
        </p:nvSpPr>
        <p:spPr bwMode="auto">
          <a:xfrm>
            <a:off x="948060" y="1631156"/>
            <a:ext cx="5039989" cy="281103"/>
          </a:xfrm>
        </p:spPr>
        <p:txBody>
          <a:bodyPr wrap="square">
            <a:noAutofit/>
          </a:bodyPr>
          <a:lstStyle>
            <a:lvl1pPr>
              <a:defRPr sz="1800"/>
            </a:lvl1pPr>
          </a:lstStyle>
          <a:p>
            <a:pPr lvl="0"/>
            <a:r>
              <a:rPr lang="de-DE"/>
              <a:t>Agendapunkt / Kapitelthema</a:t>
            </a:r>
          </a:p>
        </p:txBody>
      </p:sp>
      <p:sp>
        <p:nvSpPr>
          <p:cNvPr id="1049727" name="Textplatzhalter 6"/>
          <p:cNvSpPr>
            <a:spLocks noGrp="1"/>
          </p:cNvSpPr>
          <p:nvPr>
            <p:ph type="body" sz="quarter" idx="14" hasCustomPrompt="1"/>
          </p:nvPr>
        </p:nvSpPr>
        <p:spPr bwMode="auto">
          <a:xfrm>
            <a:off x="518318" y="1631156"/>
            <a:ext cx="320600" cy="281103"/>
          </a:xfrm>
        </p:spPr>
        <p:txBody>
          <a:bodyPr wrap="none" rIns="0">
            <a:noAutofit/>
          </a:bodyPr>
          <a:lstStyle>
            <a:lvl1pPr>
              <a:defRPr sz="1800" b="1">
                <a:solidFill>
                  <a:schemeClr val="tx2"/>
                </a:solidFill>
              </a:defRPr>
            </a:lvl1pPr>
          </a:lstStyle>
          <a:p>
            <a:pPr lvl="0"/>
            <a:r>
              <a:rPr lang="de-DE"/>
              <a:t>01 </a:t>
            </a:r>
          </a:p>
        </p:txBody>
      </p:sp>
      <p:pic>
        <p:nvPicPr>
          <p:cNvPr id="2097218" name="Grafik 40"/>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Agenda | mit Bild">
    <p:spTree>
      <p:nvGrpSpPr>
        <p:cNvPr id="1" name=""/>
        <p:cNvGrpSpPr/>
        <p:nvPr/>
      </p:nvGrpSpPr>
      <p:grpSpPr>
        <a:xfrm>
          <a:off x="0" y="0"/>
          <a:ext cx="0" cy="0"/>
          <a:chOff x="0" y="0"/>
          <a:chExt cx="0" cy="0"/>
        </a:xfrm>
      </p:grpSpPr>
      <p:sp>
        <p:nvSpPr>
          <p:cNvPr id="1050002" name="Datumsplatzhalter 2"/>
          <p:cNvSpPr>
            <a:spLocks noGrp="1"/>
          </p:cNvSpPr>
          <p:nvPr>
            <p:ph type="dt" sz="half" idx="10"/>
          </p:nvPr>
        </p:nvSpPr>
        <p:spPr bwMode="auto"/>
        <p:txBody>
          <a:bodyPr/>
          <a:lstStyle/>
          <a:p>
            <a:fld id="{48180691-36C4-442B-801E-F5F906A331D4}" type="datetime4">
              <a:rPr lang="de-DE"/>
              <a:t>6. Juni 2023</a:t>
            </a:fld>
            <a:endParaRPr lang="de-DE"/>
          </a:p>
        </p:txBody>
      </p:sp>
      <p:sp>
        <p:nvSpPr>
          <p:cNvPr id="1050003" name="Fußzeilenplatzhalter 3"/>
          <p:cNvSpPr>
            <a:spLocks noGrp="1"/>
          </p:cNvSpPr>
          <p:nvPr>
            <p:ph type="ftr" sz="quarter" idx="11"/>
          </p:nvPr>
        </p:nvSpPr>
        <p:spPr bwMode="auto"/>
        <p:txBody>
          <a:bodyPr/>
          <a:lstStyle/>
          <a:p>
            <a:r>
              <a:rPr lang="de-DE"/>
              <a:t>Technische Fakultät</a:t>
            </a:r>
          </a:p>
        </p:txBody>
      </p:sp>
      <p:sp>
        <p:nvSpPr>
          <p:cNvPr id="1050004"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50005" name="Bildplatzhalter 8"/>
          <p:cNvSpPr>
            <a:spLocks noGrp="1"/>
          </p:cNvSpPr>
          <p:nvPr>
            <p:ph type="pic" sz="quarter" idx="25" hasCustomPrompt="1"/>
          </p:nvPr>
        </p:nvSpPr>
        <p:spPr bwMode="auto">
          <a:xfrm>
            <a:off x="6206329" y="1631156"/>
            <a:ext cx="5469732" cy="3951164"/>
          </a:xfrm>
          <a:prstGeom prst="rect">
            <a:avLst/>
          </a:prstGeom>
          <a:solidFill>
            <a:schemeClr val="bg1">
              <a:lumMod val="95000"/>
            </a:schemeClr>
          </a:solidFill>
        </p:spPr>
        <p:txBody>
          <a:bodyPr/>
          <a:lstStyle/>
          <a:p>
            <a:r>
              <a:rPr lang="de-DE"/>
              <a:t> </a:t>
            </a:r>
          </a:p>
        </p:txBody>
      </p:sp>
      <p:sp>
        <p:nvSpPr>
          <p:cNvPr id="1050006" name="Textplatzhalter 10"/>
          <p:cNvSpPr>
            <a:spLocks noGrp="1"/>
          </p:cNvSpPr>
          <p:nvPr>
            <p:ph type="body" sz="quarter" idx="26"/>
          </p:nvPr>
        </p:nvSpPr>
        <p:spPr bwMode="auto">
          <a:xfrm>
            <a:off x="6206329"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007" name="Textplatzhalter 6"/>
          <p:cNvSpPr>
            <a:spLocks noGrp="1"/>
          </p:cNvSpPr>
          <p:nvPr>
            <p:ph type="body" sz="quarter" idx="15" hasCustomPrompt="1"/>
          </p:nvPr>
        </p:nvSpPr>
        <p:spPr bwMode="auto">
          <a:xfrm>
            <a:off x="948060" y="2354711"/>
            <a:ext cx="5039989" cy="281103"/>
          </a:xfrm>
        </p:spPr>
        <p:txBody>
          <a:bodyPr wrap="square">
            <a:noAutofit/>
          </a:bodyPr>
          <a:lstStyle>
            <a:lvl1pPr>
              <a:defRPr sz="1800"/>
            </a:lvl1pPr>
          </a:lstStyle>
          <a:p>
            <a:pPr lvl="0"/>
            <a:r>
              <a:rPr lang="de-DE"/>
              <a:t>Agendapunkt / Kapitelthema</a:t>
            </a:r>
          </a:p>
        </p:txBody>
      </p:sp>
      <p:sp>
        <p:nvSpPr>
          <p:cNvPr id="1050008" name="Textplatzhalter 6"/>
          <p:cNvSpPr>
            <a:spLocks noGrp="1"/>
          </p:cNvSpPr>
          <p:nvPr>
            <p:ph type="body" sz="quarter" idx="16" hasCustomPrompt="1"/>
          </p:nvPr>
        </p:nvSpPr>
        <p:spPr bwMode="auto">
          <a:xfrm>
            <a:off x="518318" y="2354711"/>
            <a:ext cx="320600" cy="281103"/>
          </a:xfrm>
        </p:spPr>
        <p:txBody>
          <a:bodyPr wrap="none" rIns="0">
            <a:noAutofit/>
          </a:bodyPr>
          <a:lstStyle>
            <a:lvl1pPr>
              <a:defRPr sz="1800" b="1">
                <a:solidFill>
                  <a:schemeClr val="tx2"/>
                </a:solidFill>
              </a:defRPr>
            </a:lvl1pPr>
          </a:lstStyle>
          <a:p>
            <a:pPr lvl="0"/>
            <a:r>
              <a:rPr lang="de-DE"/>
              <a:t>02 </a:t>
            </a:r>
          </a:p>
        </p:txBody>
      </p:sp>
      <p:sp>
        <p:nvSpPr>
          <p:cNvPr id="1050009" name="Textplatzhalter 6"/>
          <p:cNvSpPr>
            <a:spLocks noGrp="1"/>
          </p:cNvSpPr>
          <p:nvPr>
            <p:ph type="body" sz="quarter" idx="17" hasCustomPrompt="1"/>
          </p:nvPr>
        </p:nvSpPr>
        <p:spPr bwMode="auto">
          <a:xfrm>
            <a:off x="948060" y="4525376"/>
            <a:ext cx="5039989" cy="281103"/>
          </a:xfrm>
        </p:spPr>
        <p:txBody>
          <a:bodyPr wrap="square">
            <a:noAutofit/>
          </a:bodyPr>
          <a:lstStyle>
            <a:lvl1pPr>
              <a:defRPr sz="1800"/>
            </a:lvl1pPr>
          </a:lstStyle>
          <a:p>
            <a:pPr lvl="0"/>
            <a:r>
              <a:rPr lang="de-DE"/>
              <a:t>Agendapunkt / Kapitelthema</a:t>
            </a:r>
          </a:p>
        </p:txBody>
      </p:sp>
      <p:sp>
        <p:nvSpPr>
          <p:cNvPr id="1050010" name="Textplatzhalter 6"/>
          <p:cNvSpPr>
            <a:spLocks noGrp="1"/>
          </p:cNvSpPr>
          <p:nvPr>
            <p:ph type="body" sz="quarter" idx="18" hasCustomPrompt="1"/>
          </p:nvPr>
        </p:nvSpPr>
        <p:spPr bwMode="auto">
          <a:xfrm>
            <a:off x="518318" y="4525376"/>
            <a:ext cx="320600" cy="281103"/>
          </a:xfrm>
        </p:spPr>
        <p:txBody>
          <a:bodyPr wrap="none" rIns="0">
            <a:noAutofit/>
          </a:bodyPr>
          <a:lstStyle>
            <a:lvl1pPr>
              <a:defRPr sz="1800" b="1">
                <a:solidFill>
                  <a:schemeClr val="tx2"/>
                </a:solidFill>
              </a:defRPr>
            </a:lvl1pPr>
          </a:lstStyle>
          <a:p>
            <a:pPr lvl="0"/>
            <a:r>
              <a:rPr lang="de-DE"/>
              <a:t>05 </a:t>
            </a:r>
          </a:p>
        </p:txBody>
      </p:sp>
      <p:sp>
        <p:nvSpPr>
          <p:cNvPr id="1050011" name="Textplatzhalter 6"/>
          <p:cNvSpPr>
            <a:spLocks noGrp="1"/>
          </p:cNvSpPr>
          <p:nvPr>
            <p:ph type="body" sz="quarter" idx="19" hasCustomPrompt="1"/>
          </p:nvPr>
        </p:nvSpPr>
        <p:spPr bwMode="auto">
          <a:xfrm>
            <a:off x="948060" y="3078266"/>
            <a:ext cx="5039989" cy="281103"/>
          </a:xfrm>
        </p:spPr>
        <p:txBody>
          <a:bodyPr wrap="square">
            <a:noAutofit/>
          </a:bodyPr>
          <a:lstStyle>
            <a:lvl1pPr>
              <a:defRPr sz="1800"/>
            </a:lvl1pPr>
          </a:lstStyle>
          <a:p>
            <a:pPr lvl="0"/>
            <a:r>
              <a:rPr lang="de-DE"/>
              <a:t>Agendapunkt / Kapitelthema</a:t>
            </a:r>
          </a:p>
        </p:txBody>
      </p:sp>
      <p:sp>
        <p:nvSpPr>
          <p:cNvPr id="1050012" name="Textplatzhalter 6"/>
          <p:cNvSpPr>
            <a:spLocks noGrp="1"/>
          </p:cNvSpPr>
          <p:nvPr>
            <p:ph type="body" sz="quarter" idx="20" hasCustomPrompt="1"/>
          </p:nvPr>
        </p:nvSpPr>
        <p:spPr bwMode="auto">
          <a:xfrm>
            <a:off x="518318" y="3078266"/>
            <a:ext cx="320600" cy="281103"/>
          </a:xfrm>
        </p:spPr>
        <p:txBody>
          <a:bodyPr wrap="none" rIns="0">
            <a:noAutofit/>
          </a:bodyPr>
          <a:lstStyle>
            <a:lvl1pPr>
              <a:defRPr sz="1800" b="1">
                <a:solidFill>
                  <a:schemeClr val="tx2"/>
                </a:solidFill>
              </a:defRPr>
            </a:lvl1pPr>
          </a:lstStyle>
          <a:p>
            <a:pPr lvl="0"/>
            <a:r>
              <a:rPr lang="de-DE"/>
              <a:t>03 </a:t>
            </a:r>
          </a:p>
        </p:txBody>
      </p:sp>
      <p:sp>
        <p:nvSpPr>
          <p:cNvPr id="1050013" name="Textplatzhalter 6"/>
          <p:cNvSpPr>
            <a:spLocks noGrp="1"/>
          </p:cNvSpPr>
          <p:nvPr>
            <p:ph type="body" sz="quarter" idx="21" hasCustomPrompt="1"/>
          </p:nvPr>
        </p:nvSpPr>
        <p:spPr bwMode="auto">
          <a:xfrm>
            <a:off x="948060" y="3801821"/>
            <a:ext cx="5039989" cy="281103"/>
          </a:xfrm>
        </p:spPr>
        <p:txBody>
          <a:bodyPr wrap="square">
            <a:noAutofit/>
          </a:bodyPr>
          <a:lstStyle>
            <a:lvl1pPr>
              <a:defRPr sz="1800"/>
            </a:lvl1pPr>
          </a:lstStyle>
          <a:p>
            <a:pPr lvl="0"/>
            <a:r>
              <a:rPr lang="de-DE"/>
              <a:t>Agendapunkt / Kapitelthema</a:t>
            </a:r>
          </a:p>
        </p:txBody>
      </p:sp>
      <p:sp>
        <p:nvSpPr>
          <p:cNvPr id="1050014" name="Textplatzhalter 6"/>
          <p:cNvSpPr>
            <a:spLocks noGrp="1"/>
          </p:cNvSpPr>
          <p:nvPr>
            <p:ph type="body" sz="quarter" idx="22" hasCustomPrompt="1"/>
          </p:nvPr>
        </p:nvSpPr>
        <p:spPr bwMode="auto">
          <a:xfrm>
            <a:off x="518318" y="3801821"/>
            <a:ext cx="320600" cy="281103"/>
          </a:xfrm>
        </p:spPr>
        <p:txBody>
          <a:bodyPr wrap="none" rIns="0">
            <a:noAutofit/>
          </a:bodyPr>
          <a:lstStyle>
            <a:lvl1pPr>
              <a:defRPr sz="1800" b="1">
                <a:solidFill>
                  <a:schemeClr val="tx2"/>
                </a:solidFill>
              </a:defRPr>
            </a:lvl1pPr>
          </a:lstStyle>
          <a:p>
            <a:pPr lvl="0"/>
            <a:r>
              <a:rPr lang="de-DE"/>
              <a:t>04 </a:t>
            </a:r>
          </a:p>
        </p:txBody>
      </p:sp>
      <p:sp>
        <p:nvSpPr>
          <p:cNvPr id="1050015" name="Textplatzhalter 6"/>
          <p:cNvSpPr>
            <a:spLocks noGrp="1"/>
          </p:cNvSpPr>
          <p:nvPr>
            <p:ph type="body" sz="quarter" idx="23" hasCustomPrompt="1"/>
          </p:nvPr>
        </p:nvSpPr>
        <p:spPr bwMode="auto">
          <a:xfrm>
            <a:off x="948060" y="5248930"/>
            <a:ext cx="5039989" cy="281103"/>
          </a:xfrm>
        </p:spPr>
        <p:txBody>
          <a:bodyPr wrap="square">
            <a:noAutofit/>
          </a:bodyPr>
          <a:lstStyle>
            <a:lvl1pPr>
              <a:defRPr sz="1800"/>
            </a:lvl1pPr>
          </a:lstStyle>
          <a:p>
            <a:pPr lvl="0"/>
            <a:r>
              <a:rPr lang="de-DE"/>
              <a:t>Agendapunkt / Kapitelthema</a:t>
            </a:r>
          </a:p>
        </p:txBody>
      </p:sp>
      <p:sp>
        <p:nvSpPr>
          <p:cNvPr id="1050016" name="Textplatzhalter 6"/>
          <p:cNvSpPr>
            <a:spLocks noGrp="1"/>
          </p:cNvSpPr>
          <p:nvPr>
            <p:ph type="body" sz="quarter" idx="24" hasCustomPrompt="1"/>
          </p:nvPr>
        </p:nvSpPr>
        <p:spPr bwMode="auto">
          <a:xfrm>
            <a:off x="518318" y="5248930"/>
            <a:ext cx="320600" cy="281103"/>
          </a:xfrm>
        </p:spPr>
        <p:txBody>
          <a:bodyPr wrap="none" rIns="0">
            <a:noAutofit/>
          </a:bodyPr>
          <a:lstStyle>
            <a:lvl1pPr>
              <a:defRPr sz="1800" b="1">
                <a:solidFill>
                  <a:schemeClr val="tx2"/>
                </a:solidFill>
              </a:defRPr>
            </a:lvl1pPr>
          </a:lstStyle>
          <a:p>
            <a:pPr lvl="0"/>
            <a:r>
              <a:rPr lang="de-DE"/>
              <a:t>06 </a:t>
            </a:r>
          </a:p>
        </p:txBody>
      </p:sp>
      <p:sp>
        <p:nvSpPr>
          <p:cNvPr id="1050017" name="Textplatzhalter 6"/>
          <p:cNvSpPr>
            <a:spLocks noGrp="1"/>
          </p:cNvSpPr>
          <p:nvPr>
            <p:ph type="body" sz="quarter" idx="13" hasCustomPrompt="1"/>
          </p:nvPr>
        </p:nvSpPr>
        <p:spPr bwMode="auto">
          <a:xfrm>
            <a:off x="948060" y="1631156"/>
            <a:ext cx="5039989" cy="281103"/>
          </a:xfrm>
        </p:spPr>
        <p:txBody>
          <a:bodyPr wrap="square">
            <a:noAutofit/>
          </a:bodyPr>
          <a:lstStyle>
            <a:lvl1pPr>
              <a:defRPr sz="1800"/>
            </a:lvl1pPr>
          </a:lstStyle>
          <a:p>
            <a:pPr lvl="0"/>
            <a:r>
              <a:rPr lang="de-DE"/>
              <a:t>Agendapunkt / Kapitelthema</a:t>
            </a:r>
          </a:p>
        </p:txBody>
      </p:sp>
      <p:sp>
        <p:nvSpPr>
          <p:cNvPr id="1050018" name="Textplatzhalter 6"/>
          <p:cNvSpPr>
            <a:spLocks noGrp="1"/>
          </p:cNvSpPr>
          <p:nvPr>
            <p:ph type="body" sz="quarter" idx="14" hasCustomPrompt="1"/>
          </p:nvPr>
        </p:nvSpPr>
        <p:spPr bwMode="auto">
          <a:xfrm>
            <a:off x="518318" y="1631156"/>
            <a:ext cx="320600" cy="281103"/>
          </a:xfrm>
        </p:spPr>
        <p:txBody>
          <a:bodyPr wrap="none" rIns="0">
            <a:noAutofit/>
          </a:bodyPr>
          <a:lstStyle>
            <a:lvl1pPr>
              <a:defRPr sz="1800" b="1">
                <a:solidFill>
                  <a:schemeClr val="tx2"/>
                </a:solidFill>
              </a:defRPr>
            </a:lvl1pPr>
          </a:lstStyle>
          <a:p>
            <a:pPr lvl="0"/>
            <a:r>
              <a:rPr lang="de-DE"/>
              <a:t>01 </a:t>
            </a:r>
          </a:p>
        </p:txBody>
      </p:sp>
      <p:sp>
        <p:nvSpPr>
          <p:cNvPr id="1050019" name="Titel 1"/>
          <p:cNvSpPr>
            <a:spLocks noGrp="1"/>
          </p:cNvSpPr>
          <p:nvPr>
            <p:ph type="title"/>
          </p:nvPr>
        </p:nvSpPr>
        <p:spPr bwMode="auto"/>
        <p:txBody>
          <a:bodyPr/>
          <a:lstStyle/>
          <a:p>
            <a:r>
              <a:rPr lang="de-DE"/>
              <a:t>Mastertitelformat bearbeiten</a:t>
            </a:r>
          </a:p>
        </p:txBody>
      </p:sp>
      <p:sp>
        <p:nvSpPr>
          <p:cNvPr id="1050020"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0" name="Grafik 21"/>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p:bg>
      <p:bgRef idx="1001">
        <a:schemeClr val="bg2"/>
      </p:bgRef>
    </p:bg>
    <p:spTree>
      <p:nvGrpSpPr>
        <p:cNvPr id="1" name=""/>
        <p:cNvGrpSpPr/>
        <p:nvPr/>
      </p:nvGrpSpPr>
      <p:grpSpPr>
        <a:xfrm>
          <a:off x="0" y="0"/>
          <a:ext cx="0" cy="0"/>
          <a:chOff x="0" y="0"/>
          <a:chExt cx="0" cy="0"/>
        </a:xfrm>
      </p:grpSpPr>
      <p:sp>
        <p:nvSpPr>
          <p:cNvPr id="1049747" name="Titel 1"/>
          <p:cNvSpPr>
            <a:spLocks noGrp="1"/>
          </p:cNvSpPr>
          <p:nvPr>
            <p:ph type="title" hasCustomPrompt="1"/>
          </p:nvPr>
        </p:nvSpPr>
        <p:spPr bwMode="auto">
          <a:xfrm>
            <a:off x="518318" y="2875002"/>
            <a:ext cx="11157743" cy="1107996"/>
          </a:xfrm>
        </p:spPr>
        <p:txBody>
          <a:bodyPr anchor="ctr" anchorCtr="0"/>
          <a:lstStyle>
            <a:lvl1pPr>
              <a:defRPr sz="4000">
                <a:solidFill>
                  <a:schemeClr val="tx1"/>
                </a:solidFill>
              </a:defRPr>
            </a:lvl1pPr>
          </a:lstStyle>
          <a:p>
            <a:r>
              <a:rPr lang="de-DE"/>
              <a:t>Kapiteltrenner</a:t>
            </a:r>
            <a:br>
              <a:rPr lang="de-DE"/>
            </a:br>
            <a:r>
              <a:rPr lang="de-DE"/>
              <a:t>Mehrzeilig möglich</a:t>
            </a:r>
          </a:p>
        </p:txBody>
      </p:sp>
      <p:sp>
        <p:nvSpPr>
          <p:cNvPr id="1049748" name="Datumsplatzhalter 2"/>
          <p:cNvSpPr>
            <a:spLocks noGrp="1"/>
          </p:cNvSpPr>
          <p:nvPr>
            <p:ph type="dt" sz="half" idx="10"/>
          </p:nvPr>
        </p:nvSpPr>
        <p:spPr bwMode="auto"/>
        <p:txBody>
          <a:bodyPr/>
          <a:lstStyle>
            <a:lvl1pPr>
              <a:defRPr>
                <a:solidFill>
                  <a:schemeClr val="tx1"/>
                </a:solidFill>
              </a:defRPr>
            </a:lvl1pPr>
          </a:lstStyle>
          <a:p>
            <a:fld id="{25DBE663-8CF8-4EA4-AF83-5C771F9A06FE}" type="datetime4">
              <a:rPr lang="de-DE"/>
              <a:t>6. Juni 2023</a:t>
            </a:fld>
            <a:endParaRPr lang="de-DE"/>
          </a:p>
        </p:txBody>
      </p:sp>
      <p:sp>
        <p:nvSpPr>
          <p:cNvPr id="1049749" name="Fußzeilenplatzhalter 3"/>
          <p:cNvSpPr>
            <a:spLocks noGrp="1"/>
          </p:cNvSpPr>
          <p:nvPr>
            <p:ph type="ftr" sz="quarter" idx="11"/>
          </p:nvPr>
        </p:nvSpPr>
        <p:spPr bwMode="auto"/>
        <p:txBody>
          <a:bodyPr/>
          <a:lstStyle>
            <a:lvl1pPr>
              <a:defRPr>
                <a:solidFill>
                  <a:schemeClr val="tx1"/>
                </a:solidFill>
              </a:defRPr>
            </a:lvl1pPr>
          </a:lstStyle>
          <a:p>
            <a:r>
              <a:rPr lang="de-DE"/>
              <a:t>Technische Fakultät</a:t>
            </a:r>
          </a:p>
        </p:txBody>
      </p:sp>
      <p:sp>
        <p:nvSpPr>
          <p:cNvPr id="1049750" name="Foliennummernplatzhalter 4"/>
          <p:cNvSpPr>
            <a:spLocks noGrp="1"/>
          </p:cNvSpPr>
          <p:nvPr>
            <p:ph type="sldNum" sz="quarter" idx="12"/>
          </p:nvPr>
        </p:nvSpPr>
        <p:spPr bwMode="auto"/>
        <p:txBody>
          <a:bodyPr/>
          <a:lstStyle>
            <a:lvl1pPr>
              <a:defRPr>
                <a:solidFill>
                  <a:schemeClr val="tx1"/>
                </a:solidFill>
              </a:defRPr>
            </a:lvl1pPr>
          </a:lstStyle>
          <a:p>
            <a:fld id="{D949F9DF-37BD-4CD6-BF49-65BA579E1D7A}" type="slidenum">
              <a:rPr lang="de-DE"/>
              <a:t>‹#›</a:t>
            </a:fld>
            <a:endParaRPr lang="de-DE"/>
          </a:p>
        </p:txBody>
      </p:sp>
      <p:sp>
        <p:nvSpPr>
          <p:cNvPr id="1049751" name="Rechteck 56"/>
          <p:cNvSpPr/>
          <p:nvPr userDrawn="1"/>
        </p:nvSpPr>
        <p:spPr bwMode="auto">
          <a:xfrm>
            <a:off x="517200" y="6538525"/>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752" name="Rechteck 58"/>
          <p:cNvSpPr/>
          <p:nvPr userDrawn="1"/>
        </p:nvSpPr>
        <p:spPr bwMode="auto">
          <a:xfrm>
            <a:off x="518400" y="1196733"/>
            <a:ext cx="11676061"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753" name="Freihandform: Form 59"/>
          <p:cNvSpPr/>
          <p:nvPr userDrawn="1"/>
        </p:nvSpPr>
        <p:spPr bwMode="auto">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extrusionOk="0">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nvGrpSpPr>
          <p:cNvPr id="404" name="Gruppieren 57"/>
          <p:cNvGrpSpPr/>
          <p:nvPr userDrawn="1"/>
        </p:nvGrpSpPr>
        <p:grpSpPr>
          <a:xfrm>
            <a:off x="-390525" y="160153"/>
            <a:ext cx="333375" cy="136812"/>
            <a:chOff x="-133350" y="2711163"/>
            <a:chExt cx="333375" cy="136812"/>
          </a:xfrm>
        </p:grpSpPr>
        <p:cxnSp>
          <p:nvCxnSpPr>
            <p:cNvPr id="3145933" name="Gerader Verbinder 6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4" name="Textfeld 61"/>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405" name="Gruppieren 62"/>
          <p:cNvGrpSpPr/>
          <p:nvPr userDrawn="1"/>
        </p:nvGrpSpPr>
        <p:grpSpPr>
          <a:xfrm>
            <a:off x="-390525" y="1131703"/>
            <a:ext cx="333375" cy="136812"/>
            <a:chOff x="-133350" y="2711163"/>
            <a:chExt cx="333375" cy="136812"/>
          </a:xfrm>
        </p:grpSpPr>
        <p:cxnSp>
          <p:nvCxnSpPr>
            <p:cNvPr id="3145934" name="Gerader Verbinder 63"/>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5" name="Textfeld 64"/>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406" name="Gruppieren 65"/>
          <p:cNvGrpSpPr/>
          <p:nvPr userDrawn="1"/>
        </p:nvGrpSpPr>
        <p:grpSpPr>
          <a:xfrm>
            <a:off x="-390525" y="1491963"/>
            <a:ext cx="333375" cy="136812"/>
            <a:chOff x="-133350" y="2711163"/>
            <a:chExt cx="333375" cy="136812"/>
          </a:xfrm>
        </p:grpSpPr>
        <p:cxnSp>
          <p:nvCxnSpPr>
            <p:cNvPr id="3145935" name="Gerader Verbinder 66"/>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6" name="Textfeld 67"/>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407" name="Gruppieren 68"/>
          <p:cNvGrpSpPr/>
          <p:nvPr userDrawn="1"/>
        </p:nvGrpSpPr>
        <p:grpSpPr>
          <a:xfrm>
            <a:off x="-390525" y="3292188"/>
            <a:ext cx="333375" cy="136812"/>
            <a:chOff x="-133350" y="2711163"/>
            <a:chExt cx="333375" cy="136812"/>
          </a:xfrm>
        </p:grpSpPr>
        <p:cxnSp>
          <p:nvCxnSpPr>
            <p:cNvPr id="3145936" name="Gerader Verbinder 6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7" name="Textfeld 70"/>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408" name="Gruppieren 71"/>
          <p:cNvGrpSpPr/>
          <p:nvPr userDrawn="1"/>
        </p:nvGrpSpPr>
        <p:grpSpPr>
          <a:xfrm>
            <a:off x="-390525" y="6063963"/>
            <a:ext cx="333375" cy="136812"/>
            <a:chOff x="-133350" y="2711163"/>
            <a:chExt cx="333375" cy="136812"/>
          </a:xfrm>
        </p:grpSpPr>
        <p:cxnSp>
          <p:nvCxnSpPr>
            <p:cNvPr id="3145937" name="Gerader Verbinder 72"/>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8" name="Textfeld 73"/>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409" name="Gruppieren 74"/>
          <p:cNvGrpSpPr/>
          <p:nvPr userDrawn="1"/>
        </p:nvGrpSpPr>
        <p:grpSpPr>
          <a:xfrm>
            <a:off x="-390525" y="6495763"/>
            <a:ext cx="333375" cy="136812"/>
            <a:chOff x="-133350" y="2711163"/>
            <a:chExt cx="333375" cy="136812"/>
          </a:xfrm>
        </p:grpSpPr>
        <p:cxnSp>
          <p:nvCxnSpPr>
            <p:cNvPr id="3145938" name="Gerader Verbinder 7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59" name="Textfeld 76"/>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410" name="Gruppieren 77"/>
          <p:cNvGrpSpPr/>
          <p:nvPr userDrawn="1"/>
        </p:nvGrpSpPr>
        <p:grpSpPr>
          <a:xfrm rot="16199998">
            <a:off x="281643" y="-299136"/>
            <a:ext cx="333375" cy="136808"/>
            <a:chOff x="-133350" y="2711167"/>
            <a:chExt cx="333375" cy="136808"/>
          </a:xfrm>
        </p:grpSpPr>
        <p:cxnSp>
          <p:nvCxnSpPr>
            <p:cNvPr id="3145939" name="Gerader Verbinder 7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60" name="Textfeld 79"/>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11" name="Gruppieren 80"/>
          <p:cNvGrpSpPr/>
          <p:nvPr userDrawn="1"/>
        </p:nvGrpSpPr>
        <p:grpSpPr>
          <a:xfrm rot="16199998">
            <a:off x="5752962" y="-299136"/>
            <a:ext cx="333375" cy="136804"/>
            <a:chOff x="-133350" y="2711171"/>
            <a:chExt cx="333375" cy="136804"/>
          </a:xfrm>
        </p:grpSpPr>
        <p:cxnSp>
          <p:nvCxnSpPr>
            <p:cNvPr id="3145940" name="Gerader Verbinder 8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61" name="Textfeld 82"/>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412" name="Gruppieren 83"/>
          <p:cNvGrpSpPr/>
          <p:nvPr userDrawn="1"/>
        </p:nvGrpSpPr>
        <p:grpSpPr>
          <a:xfrm>
            <a:off x="6203950" y="-397424"/>
            <a:ext cx="124906" cy="333375"/>
            <a:chOff x="6416680" y="-397424"/>
            <a:chExt cx="124906" cy="333375"/>
          </a:xfrm>
        </p:grpSpPr>
        <p:cxnSp>
          <p:nvCxnSpPr>
            <p:cNvPr id="3145941" name="Gerader Verbinder 84"/>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62" name="Textfeld 85"/>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942" name="Gerader Verbinder 86"/>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3" name="Gruppieren 87"/>
          <p:cNvGrpSpPr/>
          <p:nvPr userDrawn="1"/>
        </p:nvGrpSpPr>
        <p:grpSpPr>
          <a:xfrm rot="16199998">
            <a:off x="11447325" y="-299139"/>
            <a:ext cx="333375" cy="136800"/>
            <a:chOff x="-133350" y="2711175"/>
            <a:chExt cx="333375" cy="136800"/>
          </a:xfrm>
        </p:grpSpPr>
        <p:cxnSp>
          <p:nvCxnSpPr>
            <p:cNvPr id="3145943" name="Gerader Verbinder 8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63" name="Textfeld 89"/>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14" name="Grafik 3"/>
          <p:cNvGrpSpPr/>
          <p:nvPr userDrawn="1"/>
        </p:nvGrpSpPr>
        <p:grpSpPr>
          <a:xfrm>
            <a:off x="510639" y="293688"/>
            <a:ext cx="2594512" cy="327278"/>
            <a:chOff x="2242184" y="2525076"/>
            <a:chExt cx="7709534" cy="972502"/>
          </a:xfrm>
          <a:solidFill>
            <a:schemeClr val="tx1"/>
          </a:solidFill>
        </p:grpSpPr>
        <p:sp>
          <p:nvSpPr>
            <p:cNvPr id="1049764" name="Freihandform: Form 91"/>
            <p:cNvSpPr/>
            <p:nvPr/>
          </p:nvSpPr>
          <p:spPr bwMode="auto">
            <a:xfrm>
              <a:off x="2269806" y="2545079"/>
              <a:ext cx="232408"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extrusionOk="0">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65" name="Freihandform: Form 92"/>
            <p:cNvSpPr/>
            <p:nvPr/>
          </p:nvSpPr>
          <p:spPr bwMode="auto">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66" name="Freihandform: Form 93"/>
            <p:cNvSpPr/>
            <p:nvPr/>
          </p:nvSpPr>
          <p:spPr bwMode="auto">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67" name="Freihandform: Form 94"/>
            <p:cNvSpPr/>
            <p:nvPr/>
          </p:nvSpPr>
          <p:spPr bwMode="auto">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68" name="Freihandform: Form 95"/>
            <p:cNvSpPr/>
            <p:nvPr/>
          </p:nvSpPr>
          <p:spPr bwMode="auto">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69" name="Freihandform: Form 96"/>
            <p:cNvSpPr/>
            <p:nvPr/>
          </p:nvSpPr>
          <p:spPr bwMode="auto">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0" name="Freihandform: Form 97"/>
            <p:cNvSpPr/>
            <p:nvPr/>
          </p:nvSpPr>
          <p:spPr bwMode="auto">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1" name="Freihandform: Form 98"/>
            <p:cNvSpPr/>
            <p:nvPr/>
          </p:nvSpPr>
          <p:spPr bwMode="auto">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extrusionOk="0">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2" name="Freihandform: Form 99"/>
            <p:cNvSpPr/>
            <p:nvPr/>
          </p:nvSpPr>
          <p:spPr bwMode="auto">
            <a:xfrm>
              <a:off x="4129086"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extrusionOk="0">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3" name="Freihandform: Form 100"/>
            <p:cNvSpPr/>
            <p:nvPr/>
          </p:nvSpPr>
          <p:spPr bwMode="auto">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4" name="Freihandform: Form 101"/>
            <p:cNvSpPr/>
            <p:nvPr/>
          </p:nvSpPr>
          <p:spPr bwMode="auto">
            <a:xfrm>
              <a:off x="4593906" y="2545079"/>
              <a:ext cx="342900" cy="368616"/>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extrusionOk="0">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5" name="Freihandform: Form 102"/>
            <p:cNvSpPr/>
            <p:nvPr/>
          </p:nvSpPr>
          <p:spPr bwMode="auto">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extrusionOk="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6" name="Freihandform: Form 103"/>
            <p:cNvSpPr/>
            <p:nvPr/>
          </p:nvSpPr>
          <p:spPr bwMode="auto">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7" name="Freihandform: Form 104"/>
            <p:cNvSpPr/>
            <p:nvPr/>
          </p:nvSpPr>
          <p:spPr bwMode="auto">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extrusionOk="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8" name="Freihandform: Form 105"/>
            <p:cNvSpPr/>
            <p:nvPr/>
          </p:nvSpPr>
          <p:spPr bwMode="auto">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extrusionOk="0">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79" name="Freihandform: Form 106"/>
            <p:cNvSpPr/>
            <p:nvPr/>
          </p:nvSpPr>
          <p:spPr bwMode="auto">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extrusionOk="0">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0" name="Freihandform: Form 107"/>
            <p:cNvSpPr/>
            <p:nvPr/>
          </p:nvSpPr>
          <p:spPr bwMode="auto">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1" name="Freihandform: Form 108"/>
            <p:cNvSpPr/>
            <p:nvPr/>
          </p:nvSpPr>
          <p:spPr bwMode="auto">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2" name="Freihandform: Form 109"/>
            <p:cNvSpPr/>
            <p:nvPr/>
          </p:nvSpPr>
          <p:spPr bwMode="auto">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3" name="Freihandform: Form 110"/>
            <p:cNvSpPr/>
            <p:nvPr/>
          </p:nvSpPr>
          <p:spPr bwMode="auto">
            <a:xfrm>
              <a:off x="7115173"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4" name="Freihandform: Form 160"/>
            <p:cNvSpPr/>
            <p:nvPr/>
          </p:nvSpPr>
          <p:spPr bwMode="auto">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extrusionOk="0">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5" name="Freihandform: Form 161"/>
            <p:cNvSpPr/>
            <p:nvPr/>
          </p:nvSpPr>
          <p:spPr bwMode="auto">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6" name="Freihandform: Form 162"/>
            <p:cNvSpPr/>
            <p:nvPr/>
          </p:nvSpPr>
          <p:spPr bwMode="auto">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7" name="Freihandform: Form 163"/>
            <p:cNvSpPr/>
            <p:nvPr/>
          </p:nvSpPr>
          <p:spPr bwMode="auto">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extrusionOk="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8" name="Freihandform: Form 164"/>
            <p:cNvSpPr/>
            <p:nvPr/>
          </p:nvSpPr>
          <p:spPr bwMode="auto">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89" name="Freihandform: Form 165"/>
            <p:cNvSpPr/>
            <p:nvPr/>
          </p:nvSpPr>
          <p:spPr bwMode="auto">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0" name="Freihandform: Form 166"/>
            <p:cNvSpPr/>
            <p:nvPr/>
          </p:nvSpPr>
          <p:spPr bwMode="auto">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extrusionOk="0">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1" name="Freihandform: Form 167"/>
            <p:cNvSpPr/>
            <p:nvPr/>
          </p:nvSpPr>
          <p:spPr bwMode="auto">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2" name="Freihandform: Form 168"/>
            <p:cNvSpPr/>
            <p:nvPr/>
          </p:nvSpPr>
          <p:spPr bwMode="auto">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extrusionOk="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3" name="Freihandform: Form 169"/>
            <p:cNvSpPr/>
            <p:nvPr/>
          </p:nvSpPr>
          <p:spPr bwMode="auto">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4" name="Freihandform: Form 170"/>
            <p:cNvSpPr/>
            <p:nvPr/>
          </p:nvSpPr>
          <p:spPr bwMode="auto">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5" name="Freihandform: Form 171"/>
            <p:cNvSpPr/>
            <p:nvPr/>
          </p:nvSpPr>
          <p:spPr bwMode="auto">
            <a:xfrm>
              <a:off x="2242184" y="3122293"/>
              <a:ext cx="275272" cy="368616"/>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extrusionOk="0">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6" name="Freihandform: Form 172"/>
            <p:cNvSpPr/>
            <p:nvPr/>
          </p:nvSpPr>
          <p:spPr bwMode="auto">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7" name="Freihandform: Form 173"/>
            <p:cNvSpPr/>
            <p:nvPr/>
          </p:nvSpPr>
          <p:spPr bwMode="auto">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8" name="Freihandform: Form 174"/>
            <p:cNvSpPr/>
            <p:nvPr/>
          </p:nvSpPr>
          <p:spPr bwMode="auto">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799" name="Freihandform: Form 175"/>
            <p:cNvSpPr/>
            <p:nvPr/>
          </p:nvSpPr>
          <p:spPr bwMode="auto">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0" name="Freihandform: Form 176"/>
            <p:cNvSpPr/>
            <p:nvPr/>
          </p:nvSpPr>
          <p:spPr bwMode="auto">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extrusionOk="0">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1" name="Freihandform: Form 177"/>
            <p:cNvSpPr/>
            <p:nvPr/>
          </p:nvSpPr>
          <p:spPr bwMode="auto">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extrusionOk="0">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2" name="Freihandform: Form 178"/>
            <p:cNvSpPr/>
            <p:nvPr/>
          </p:nvSpPr>
          <p:spPr bwMode="auto">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3" name="Freihandform: Form 179"/>
            <p:cNvSpPr/>
            <p:nvPr/>
          </p:nvSpPr>
          <p:spPr bwMode="auto">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4" name="Freihandform: Form 180"/>
            <p:cNvSpPr/>
            <p:nvPr/>
          </p:nvSpPr>
          <p:spPr bwMode="auto">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5" name="Freihandform: Form 181"/>
            <p:cNvSpPr/>
            <p:nvPr/>
          </p:nvSpPr>
          <p:spPr bwMode="auto">
            <a:xfrm>
              <a:off x="5130164" y="3122293"/>
              <a:ext cx="231457" cy="368616"/>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extrusionOk="0">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6" name="Freihandform: Form 182"/>
            <p:cNvSpPr/>
            <p:nvPr/>
          </p:nvSpPr>
          <p:spPr bwMode="auto">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extrusionOk="0">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7" name="Freihandform: Form 183"/>
            <p:cNvSpPr/>
            <p:nvPr/>
          </p:nvSpPr>
          <p:spPr bwMode="auto">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extrusionOk="0">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8" name="Freihandform: Form 184"/>
            <p:cNvSpPr/>
            <p:nvPr/>
          </p:nvSpPr>
          <p:spPr bwMode="auto">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extrusionOk="0">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09" name="Freihandform: Form 185"/>
            <p:cNvSpPr/>
            <p:nvPr/>
          </p:nvSpPr>
          <p:spPr bwMode="auto">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extrusionOk="0">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10" name="Freihandform: Form 186"/>
            <p:cNvSpPr/>
            <p:nvPr/>
          </p:nvSpPr>
          <p:spPr bwMode="auto">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11" name="Freihandform: Form 187"/>
            <p:cNvSpPr/>
            <p:nvPr/>
          </p:nvSpPr>
          <p:spPr bwMode="auto">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12" name="Freihandform: Form 188"/>
            <p:cNvSpPr/>
            <p:nvPr/>
          </p:nvSpPr>
          <p:spPr bwMode="auto">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pic>
        <p:nvPicPr>
          <p:cNvPr id="2097220" name="Grafik 112"/>
          <p:cNvPicPr>
            <a:picLocks noChangeAspect="1"/>
          </p:cNvPicPr>
          <p:nvPr userDrawn="1"/>
        </p:nvPicPr>
        <p:blipFill>
          <a:blip r:embed="rId2"/>
          <a:stretch>
            <a:fillRect/>
          </a:stretch>
        </p:blipFill>
        <p:spPr bwMode="auto">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Textfolie">
    <p:spTree>
      <p:nvGrpSpPr>
        <p:cNvPr id="1" name=""/>
        <p:cNvGrpSpPr/>
        <p:nvPr/>
      </p:nvGrpSpPr>
      <p:grpSpPr>
        <a:xfrm>
          <a:off x="0" y="0"/>
          <a:ext cx="0" cy="0"/>
          <a:chOff x="0" y="0"/>
          <a:chExt cx="0" cy="0"/>
        </a:xfrm>
      </p:grpSpPr>
      <p:sp>
        <p:nvSpPr>
          <p:cNvPr id="1050026" name="Datumsplatzhalter 2"/>
          <p:cNvSpPr>
            <a:spLocks noGrp="1"/>
          </p:cNvSpPr>
          <p:nvPr>
            <p:ph type="dt" sz="half" idx="10"/>
          </p:nvPr>
        </p:nvSpPr>
        <p:spPr bwMode="auto"/>
        <p:txBody>
          <a:bodyPr/>
          <a:lstStyle/>
          <a:p>
            <a:fld id="{0B4FCF17-48A0-4939-9B86-4A0E590241E6}" type="datetime4">
              <a:rPr lang="de-DE"/>
              <a:t>6. Juni 2023</a:t>
            </a:fld>
            <a:endParaRPr lang="de-DE"/>
          </a:p>
        </p:txBody>
      </p:sp>
      <p:sp>
        <p:nvSpPr>
          <p:cNvPr id="1050027" name="Fußzeilenplatzhalter 3"/>
          <p:cNvSpPr>
            <a:spLocks noGrp="1"/>
          </p:cNvSpPr>
          <p:nvPr>
            <p:ph type="ftr" sz="quarter" idx="11"/>
          </p:nvPr>
        </p:nvSpPr>
        <p:spPr bwMode="auto"/>
        <p:txBody>
          <a:bodyPr/>
          <a:lstStyle/>
          <a:p>
            <a:r>
              <a:rPr lang="de-DE"/>
              <a:t>Technische Fakultät</a:t>
            </a:r>
          </a:p>
        </p:txBody>
      </p:sp>
      <p:sp>
        <p:nvSpPr>
          <p:cNvPr id="1050028"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50029" name="Textplatzhalter 6"/>
          <p:cNvSpPr>
            <a:spLocks noGrp="1"/>
          </p:cNvSpPr>
          <p:nvPr>
            <p:ph type="body" sz="quarter" idx="13"/>
          </p:nvPr>
        </p:nvSpPr>
        <p:spPr bwMode="auto">
          <a:xfrm>
            <a:off x="518317" y="1631156"/>
            <a:ext cx="11157745"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030" name="Titel 5"/>
          <p:cNvSpPr>
            <a:spLocks noGrp="1"/>
          </p:cNvSpPr>
          <p:nvPr>
            <p:ph type="title"/>
          </p:nvPr>
        </p:nvSpPr>
        <p:spPr bwMode="auto"/>
        <p:txBody>
          <a:bodyPr/>
          <a:lstStyle/>
          <a:p>
            <a:r>
              <a:rPr lang="de-DE"/>
              <a:t>Mastertitelformat bearbeiten</a:t>
            </a:r>
          </a:p>
        </p:txBody>
      </p:sp>
      <p:sp>
        <p:nvSpPr>
          <p:cNvPr id="1050031"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2" name="Grafik 9"/>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Textfolie | zweispaltig">
    <p:spTree>
      <p:nvGrpSpPr>
        <p:cNvPr id="1" name=""/>
        <p:cNvGrpSpPr/>
        <p:nvPr/>
      </p:nvGrpSpPr>
      <p:grpSpPr>
        <a:xfrm>
          <a:off x="0" y="0"/>
          <a:ext cx="0" cy="0"/>
          <a:chOff x="0" y="0"/>
          <a:chExt cx="0" cy="0"/>
        </a:xfrm>
      </p:grpSpPr>
      <p:sp>
        <p:nvSpPr>
          <p:cNvPr id="1049845" name="Datumsplatzhalter 2"/>
          <p:cNvSpPr>
            <a:spLocks noGrp="1"/>
          </p:cNvSpPr>
          <p:nvPr>
            <p:ph type="dt" sz="half" idx="10"/>
          </p:nvPr>
        </p:nvSpPr>
        <p:spPr bwMode="auto"/>
        <p:txBody>
          <a:bodyPr/>
          <a:lstStyle/>
          <a:p>
            <a:fld id="{871C8739-BFB7-40C2-B28E-69BB709E9C11}" type="datetime4">
              <a:rPr lang="de-DE"/>
              <a:t>6. Juni 2023</a:t>
            </a:fld>
            <a:endParaRPr lang="de-DE"/>
          </a:p>
        </p:txBody>
      </p:sp>
      <p:sp>
        <p:nvSpPr>
          <p:cNvPr id="1049846" name="Fußzeilenplatzhalter 3"/>
          <p:cNvSpPr>
            <a:spLocks noGrp="1"/>
          </p:cNvSpPr>
          <p:nvPr>
            <p:ph type="ftr" sz="quarter" idx="11"/>
          </p:nvPr>
        </p:nvSpPr>
        <p:spPr bwMode="auto"/>
        <p:txBody>
          <a:bodyPr/>
          <a:lstStyle/>
          <a:p>
            <a:r>
              <a:rPr lang="de-DE"/>
              <a:t>Technische Fakultät</a:t>
            </a:r>
          </a:p>
        </p:txBody>
      </p:sp>
      <p:sp>
        <p:nvSpPr>
          <p:cNvPr id="1049847"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848" name="Textplatzhalter 6"/>
          <p:cNvSpPr>
            <a:spLocks noGrp="1"/>
          </p:cNvSpPr>
          <p:nvPr>
            <p:ph type="body" sz="quarter" idx="13"/>
          </p:nvPr>
        </p:nvSpPr>
        <p:spPr bwMode="auto">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849" name="Textplatzhalter 6"/>
          <p:cNvSpPr>
            <a:spLocks noGrp="1"/>
          </p:cNvSpPr>
          <p:nvPr>
            <p:ph type="body" sz="quarter" idx="14"/>
          </p:nvPr>
        </p:nvSpPr>
        <p:spPr bwMode="auto">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850" name="Titel 5"/>
          <p:cNvSpPr>
            <a:spLocks noGrp="1"/>
          </p:cNvSpPr>
          <p:nvPr>
            <p:ph type="title"/>
          </p:nvPr>
        </p:nvSpPr>
        <p:spPr bwMode="auto"/>
        <p:txBody>
          <a:bodyPr/>
          <a:lstStyle/>
          <a:p>
            <a:r>
              <a:rPr lang="de-DE"/>
              <a:t>Mastertitelformat bearbeiten</a:t>
            </a:r>
          </a:p>
        </p:txBody>
      </p:sp>
      <p:sp>
        <p:nvSpPr>
          <p:cNvPr id="1049851"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4" name="Grafik 11"/>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extfolie | dreispaltig">
    <p:spTree>
      <p:nvGrpSpPr>
        <p:cNvPr id="1" name=""/>
        <p:cNvGrpSpPr/>
        <p:nvPr/>
      </p:nvGrpSpPr>
      <p:grpSpPr>
        <a:xfrm>
          <a:off x="0" y="0"/>
          <a:ext cx="0" cy="0"/>
          <a:chOff x="0" y="0"/>
          <a:chExt cx="0" cy="0"/>
        </a:xfrm>
      </p:grpSpPr>
      <p:sp>
        <p:nvSpPr>
          <p:cNvPr id="1049680" name="Datumsplatzhalter 2"/>
          <p:cNvSpPr>
            <a:spLocks noGrp="1"/>
          </p:cNvSpPr>
          <p:nvPr>
            <p:ph type="dt" sz="half" idx="10"/>
          </p:nvPr>
        </p:nvSpPr>
        <p:spPr bwMode="auto"/>
        <p:txBody>
          <a:bodyPr/>
          <a:lstStyle/>
          <a:p>
            <a:fld id="{9F7B6080-B214-4A27-A13D-95A31493955D}" type="datetime4">
              <a:rPr lang="de-DE"/>
              <a:t>6. Juni 2023</a:t>
            </a:fld>
            <a:endParaRPr lang="de-DE"/>
          </a:p>
        </p:txBody>
      </p:sp>
      <p:sp>
        <p:nvSpPr>
          <p:cNvPr id="1049681" name="Fußzeilenplatzhalter 3"/>
          <p:cNvSpPr>
            <a:spLocks noGrp="1"/>
          </p:cNvSpPr>
          <p:nvPr>
            <p:ph type="ftr" sz="quarter" idx="11"/>
          </p:nvPr>
        </p:nvSpPr>
        <p:spPr bwMode="auto"/>
        <p:txBody>
          <a:bodyPr/>
          <a:lstStyle/>
          <a:p>
            <a:r>
              <a:rPr lang="de-DE"/>
              <a:t>Technische Fakultät</a:t>
            </a:r>
          </a:p>
        </p:txBody>
      </p:sp>
      <p:sp>
        <p:nvSpPr>
          <p:cNvPr id="1049682" name="Foliennummernplatzhalter 4"/>
          <p:cNvSpPr>
            <a:spLocks noGrp="1"/>
          </p:cNvSpPr>
          <p:nvPr>
            <p:ph type="sldNum" sz="quarter" idx="12"/>
          </p:nvPr>
        </p:nvSpPr>
        <p:spPr bwMode="auto">
          <a:xfrm>
            <a:off x="11482099" y="6634666"/>
            <a:ext cx="193964" cy="123111"/>
          </a:xfrm>
        </p:spPr>
        <p:txBody>
          <a:bodyPr/>
          <a:lstStyle/>
          <a:p>
            <a:fld id="{D949F9DF-37BD-4CD6-BF49-65BA579E1D7A}" type="slidenum">
              <a:rPr lang="de-DE"/>
              <a:t>‹#›</a:t>
            </a:fld>
            <a:endParaRPr lang="de-DE"/>
          </a:p>
        </p:txBody>
      </p:sp>
      <p:sp>
        <p:nvSpPr>
          <p:cNvPr id="1049683" name="Titel 5"/>
          <p:cNvSpPr>
            <a:spLocks noGrp="1"/>
          </p:cNvSpPr>
          <p:nvPr>
            <p:ph type="title"/>
          </p:nvPr>
        </p:nvSpPr>
        <p:spPr bwMode="auto"/>
        <p:txBody>
          <a:bodyPr/>
          <a:lstStyle/>
          <a:p>
            <a:r>
              <a:rPr lang="de-DE"/>
              <a:t>Mastertitelformat bearbeiten</a:t>
            </a:r>
          </a:p>
        </p:txBody>
      </p:sp>
      <p:sp>
        <p:nvSpPr>
          <p:cNvPr id="1049684" name="Textplatzhalter 6"/>
          <p:cNvSpPr>
            <a:spLocks noGrp="1"/>
          </p:cNvSpPr>
          <p:nvPr>
            <p:ph type="body" sz="quarter" idx="16"/>
          </p:nvPr>
        </p:nvSpPr>
        <p:spPr bwMode="auto">
          <a:xfrm>
            <a:off x="518318"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85" name="Textplatzhalter 6"/>
          <p:cNvSpPr>
            <a:spLocks noGrp="1"/>
          </p:cNvSpPr>
          <p:nvPr>
            <p:ph type="body" sz="quarter" idx="17"/>
          </p:nvPr>
        </p:nvSpPr>
        <p:spPr bwMode="auto">
          <a:xfrm>
            <a:off x="8107242"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86" name="Textplatzhalter 6"/>
          <p:cNvSpPr>
            <a:spLocks noGrp="1"/>
          </p:cNvSpPr>
          <p:nvPr>
            <p:ph type="body" sz="quarter" idx="18"/>
          </p:nvPr>
        </p:nvSpPr>
        <p:spPr bwMode="auto">
          <a:xfrm>
            <a:off x="4312780"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87"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6" name="Grafik 14"/>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Text- Bildfolie">
    <p:spTree>
      <p:nvGrpSpPr>
        <p:cNvPr id="1" name=""/>
        <p:cNvGrpSpPr/>
        <p:nvPr/>
      </p:nvGrpSpPr>
      <p:grpSpPr>
        <a:xfrm>
          <a:off x="0" y="0"/>
          <a:ext cx="0" cy="0"/>
          <a:chOff x="0" y="0"/>
          <a:chExt cx="0" cy="0"/>
        </a:xfrm>
      </p:grpSpPr>
      <p:sp>
        <p:nvSpPr>
          <p:cNvPr id="1048921" name="Datumsplatzhalter 2"/>
          <p:cNvSpPr>
            <a:spLocks noGrp="1"/>
          </p:cNvSpPr>
          <p:nvPr>
            <p:ph type="dt" sz="half" idx="10"/>
          </p:nvPr>
        </p:nvSpPr>
        <p:spPr bwMode="auto"/>
        <p:txBody>
          <a:bodyPr/>
          <a:lstStyle/>
          <a:p>
            <a:fld id="{A4E4BF54-E288-44CA-9624-72B71A8A42AB}" type="datetime4">
              <a:rPr lang="de-DE"/>
              <a:t>6. Juni 2023</a:t>
            </a:fld>
            <a:endParaRPr lang="de-DE"/>
          </a:p>
        </p:txBody>
      </p:sp>
      <p:sp>
        <p:nvSpPr>
          <p:cNvPr id="1048922" name="Fußzeilenplatzhalter 3"/>
          <p:cNvSpPr>
            <a:spLocks noGrp="1"/>
          </p:cNvSpPr>
          <p:nvPr>
            <p:ph type="ftr" sz="quarter" idx="11"/>
          </p:nvPr>
        </p:nvSpPr>
        <p:spPr bwMode="auto"/>
        <p:txBody>
          <a:bodyPr/>
          <a:lstStyle/>
          <a:p>
            <a:r>
              <a:rPr lang="de-DE"/>
              <a:t>Technische Fakultät</a:t>
            </a:r>
          </a:p>
        </p:txBody>
      </p:sp>
      <p:sp>
        <p:nvSpPr>
          <p:cNvPr id="1048923"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8924" name="Textplatzhalter 6"/>
          <p:cNvSpPr>
            <a:spLocks noGrp="1"/>
          </p:cNvSpPr>
          <p:nvPr>
            <p:ph type="body" sz="quarter" idx="13"/>
          </p:nvPr>
        </p:nvSpPr>
        <p:spPr bwMode="auto">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925" name="Titel 5"/>
          <p:cNvSpPr>
            <a:spLocks noGrp="1"/>
          </p:cNvSpPr>
          <p:nvPr>
            <p:ph type="title"/>
          </p:nvPr>
        </p:nvSpPr>
        <p:spPr bwMode="auto"/>
        <p:txBody>
          <a:bodyPr/>
          <a:lstStyle/>
          <a:p>
            <a:r>
              <a:rPr lang="de-DE"/>
              <a:t>Mastertitelformat bearbeiten</a:t>
            </a:r>
          </a:p>
        </p:txBody>
      </p:sp>
      <p:sp>
        <p:nvSpPr>
          <p:cNvPr id="1048926" name="Bildplatzhalter 8"/>
          <p:cNvSpPr>
            <a:spLocks noGrp="1"/>
          </p:cNvSpPr>
          <p:nvPr>
            <p:ph type="pic" sz="quarter" idx="25" hasCustomPrompt="1"/>
          </p:nvPr>
        </p:nvSpPr>
        <p:spPr bwMode="auto">
          <a:xfrm>
            <a:off x="6206329" y="1631155"/>
            <a:ext cx="5469732" cy="4569619"/>
          </a:xfrm>
          <a:prstGeom prst="rect">
            <a:avLst/>
          </a:prstGeom>
          <a:solidFill>
            <a:schemeClr val="bg1">
              <a:lumMod val="95000"/>
            </a:schemeClr>
          </a:solidFill>
        </p:spPr>
        <p:txBody>
          <a:bodyPr/>
          <a:lstStyle/>
          <a:p>
            <a:r>
              <a:rPr lang="de-DE"/>
              <a:t> </a:t>
            </a:r>
          </a:p>
        </p:txBody>
      </p:sp>
      <p:sp>
        <p:nvSpPr>
          <p:cNvPr id="1048927"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68" name="Grafik 12"/>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50051" name="Title 1"/>
          <p:cNvSpPr>
            <a:spLocks noGrp="1"/>
          </p:cNvSpPr>
          <p:nvPr>
            <p:ph type="title"/>
          </p:nvPr>
        </p:nvSpPr>
        <p:spPr/>
        <p:txBody>
          <a:bodyPr/>
          <a:lstStyle/>
          <a:p>
            <a:r>
              <a:rPr lang="en-US" smtClean="0"/>
              <a:t>Click to edit Master title style</a:t>
            </a:r>
            <a:endParaRPr lang="en-US"/>
          </a:p>
        </p:txBody>
      </p:sp>
      <p:sp>
        <p:nvSpPr>
          <p:cNvPr id="1050052"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53" name="Date Placeholder 3"/>
          <p:cNvSpPr>
            <a:spLocks noGrp="1"/>
          </p:cNvSpPr>
          <p:nvPr>
            <p:ph type="dt" sz="half" idx="2"/>
          </p:nvPr>
        </p:nvSpPr>
        <p:spPr/>
        <p:txBody>
          <a:bodyPr/>
          <a:lstStyle/>
          <a:p>
            <a:fld id="{BCBDDBDF-1991-45C4-AEC0-B6C618F6D87D}" type="datetimeFigureOut">
              <a:rPr lang="en-US" smtClean="0"/>
              <a:t>6/6/2023</a:t>
            </a:fld>
            <a:endParaRPr lang="en-US"/>
          </a:p>
        </p:txBody>
      </p:sp>
      <p:sp>
        <p:nvSpPr>
          <p:cNvPr id="1050054" name="Footer Placeholder 4"/>
          <p:cNvSpPr>
            <a:spLocks noGrp="1"/>
          </p:cNvSpPr>
          <p:nvPr>
            <p:ph type="ftr" sz="quarter" idx="3"/>
          </p:nvPr>
        </p:nvSpPr>
        <p:spPr/>
        <p:txBody>
          <a:bodyPr/>
          <a:lstStyle/>
          <a:p>
            <a:endParaRPr lang="en-US"/>
          </a:p>
        </p:txBody>
      </p:sp>
      <p:sp>
        <p:nvSpPr>
          <p:cNvPr id="1050055"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Bild- Textfolie">
    <p:spTree>
      <p:nvGrpSpPr>
        <p:cNvPr id="1" name=""/>
        <p:cNvGrpSpPr/>
        <p:nvPr/>
      </p:nvGrpSpPr>
      <p:grpSpPr>
        <a:xfrm>
          <a:off x="0" y="0"/>
          <a:ext cx="0" cy="0"/>
          <a:chOff x="0" y="0"/>
          <a:chExt cx="0" cy="0"/>
        </a:xfrm>
      </p:grpSpPr>
      <p:sp>
        <p:nvSpPr>
          <p:cNvPr id="1048937" name="Bildplatzhalter 8"/>
          <p:cNvSpPr>
            <a:spLocks noGrp="1"/>
          </p:cNvSpPr>
          <p:nvPr>
            <p:ph type="pic" sz="quarter" idx="25" hasCustomPrompt="1"/>
          </p:nvPr>
        </p:nvSpPr>
        <p:spPr bwMode="auto">
          <a:xfrm>
            <a:off x="518318" y="1631155"/>
            <a:ext cx="5469732" cy="4569619"/>
          </a:xfrm>
          <a:prstGeom prst="rect">
            <a:avLst/>
          </a:prstGeom>
          <a:solidFill>
            <a:schemeClr val="bg1">
              <a:lumMod val="95000"/>
            </a:schemeClr>
          </a:solidFill>
        </p:spPr>
        <p:txBody>
          <a:bodyPr/>
          <a:lstStyle/>
          <a:p>
            <a:r>
              <a:rPr lang="de-DE"/>
              <a:t> </a:t>
            </a:r>
          </a:p>
        </p:txBody>
      </p:sp>
      <p:sp>
        <p:nvSpPr>
          <p:cNvPr id="1048938" name="Datumsplatzhalter 2"/>
          <p:cNvSpPr>
            <a:spLocks noGrp="1"/>
          </p:cNvSpPr>
          <p:nvPr>
            <p:ph type="dt" sz="half" idx="10"/>
          </p:nvPr>
        </p:nvSpPr>
        <p:spPr bwMode="auto"/>
        <p:txBody>
          <a:bodyPr/>
          <a:lstStyle/>
          <a:p>
            <a:fld id="{9F2055A8-E7B1-419D-84AA-0C89B698BF26}" type="datetime4">
              <a:rPr lang="de-DE"/>
              <a:t>6. Juni 2023</a:t>
            </a:fld>
            <a:endParaRPr lang="de-DE"/>
          </a:p>
        </p:txBody>
      </p:sp>
      <p:sp>
        <p:nvSpPr>
          <p:cNvPr id="1048939" name="Fußzeilenplatzhalter 3"/>
          <p:cNvSpPr>
            <a:spLocks noGrp="1"/>
          </p:cNvSpPr>
          <p:nvPr>
            <p:ph type="ftr" sz="quarter" idx="11"/>
          </p:nvPr>
        </p:nvSpPr>
        <p:spPr bwMode="auto"/>
        <p:txBody>
          <a:bodyPr/>
          <a:lstStyle/>
          <a:p>
            <a:r>
              <a:rPr lang="de-DE"/>
              <a:t>Technische Fakultät</a:t>
            </a:r>
          </a:p>
        </p:txBody>
      </p:sp>
      <p:sp>
        <p:nvSpPr>
          <p:cNvPr id="1048940" name="Foliennummernplatzhalter 4"/>
          <p:cNvSpPr>
            <a:spLocks noGrp="1"/>
          </p:cNvSpPr>
          <p:nvPr>
            <p:ph type="sldNum" sz="quarter" idx="12"/>
          </p:nvPr>
        </p:nvSpPr>
        <p:spPr bwMode="auto">
          <a:xfrm>
            <a:off x="11482099" y="6634666"/>
            <a:ext cx="193964" cy="123111"/>
          </a:xfrm>
        </p:spPr>
        <p:txBody>
          <a:bodyPr/>
          <a:lstStyle/>
          <a:p>
            <a:fld id="{D949F9DF-37BD-4CD6-BF49-65BA579E1D7A}" type="slidenum">
              <a:rPr lang="de-DE"/>
              <a:t>‹#›</a:t>
            </a:fld>
            <a:endParaRPr lang="de-DE"/>
          </a:p>
        </p:txBody>
      </p:sp>
      <p:sp>
        <p:nvSpPr>
          <p:cNvPr id="1048941" name="Textplatzhalter 6"/>
          <p:cNvSpPr>
            <a:spLocks noGrp="1"/>
          </p:cNvSpPr>
          <p:nvPr>
            <p:ph type="body" sz="quarter" idx="13"/>
          </p:nvPr>
        </p:nvSpPr>
        <p:spPr bwMode="auto">
          <a:xfrm>
            <a:off x="6206331"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942" name="Titel 5"/>
          <p:cNvSpPr>
            <a:spLocks noGrp="1"/>
          </p:cNvSpPr>
          <p:nvPr>
            <p:ph type="title"/>
          </p:nvPr>
        </p:nvSpPr>
        <p:spPr bwMode="auto"/>
        <p:txBody>
          <a:bodyPr/>
          <a:lstStyle/>
          <a:p>
            <a:r>
              <a:rPr lang="de-DE"/>
              <a:t>Mastertitelformat bearbeiten</a:t>
            </a:r>
          </a:p>
        </p:txBody>
      </p:sp>
      <p:sp>
        <p:nvSpPr>
          <p:cNvPr id="1048943"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73" name="Grafik 12"/>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Bildfolie | mit Störer">
    <p:spTree>
      <p:nvGrpSpPr>
        <p:cNvPr id="1" name=""/>
        <p:cNvGrpSpPr/>
        <p:nvPr/>
      </p:nvGrpSpPr>
      <p:grpSpPr>
        <a:xfrm>
          <a:off x="0" y="0"/>
          <a:ext cx="0" cy="0"/>
          <a:chOff x="0" y="0"/>
          <a:chExt cx="0" cy="0"/>
        </a:xfrm>
      </p:grpSpPr>
      <p:sp>
        <p:nvSpPr>
          <p:cNvPr id="1049728" name="Bildplatzhalter 8"/>
          <p:cNvSpPr>
            <a:spLocks noGrp="1"/>
          </p:cNvSpPr>
          <p:nvPr>
            <p:ph type="pic" sz="quarter" idx="13" hasCustomPrompt="1"/>
          </p:nvPr>
        </p:nvSpPr>
        <p:spPr bwMode="auto">
          <a:xfrm>
            <a:off x="0" y="0"/>
            <a:ext cx="12192000" cy="6858000"/>
          </a:xfrm>
          <a:prstGeom prst="rect">
            <a:avLst/>
          </a:prstGeom>
          <a:solidFill>
            <a:schemeClr val="bg1">
              <a:lumMod val="95000"/>
            </a:schemeClr>
          </a:solidFill>
        </p:spPr>
        <p:txBody>
          <a:bodyPr/>
          <a:lstStyle/>
          <a:p>
            <a:r>
              <a:rPr lang="de-DE"/>
              <a:t> </a:t>
            </a:r>
          </a:p>
        </p:txBody>
      </p:sp>
      <p:sp>
        <p:nvSpPr>
          <p:cNvPr id="1049729" name="Textplatzhalter 6"/>
          <p:cNvSpPr>
            <a:spLocks noGrp="1"/>
          </p:cNvSpPr>
          <p:nvPr>
            <p:ph type="body" sz="quarter" idx="14"/>
          </p:nvPr>
        </p:nvSpPr>
        <p:spPr bwMode="auto">
          <a:xfrm>
            <a:off x="518319" y="3431381"/>
            <a:ext cx="3571200" cy="2769394"/>
          </a:xfrm>
          <a:prstGeom prst="rect">
            <a:avLst/>
          </a:prstGeom>
          <a:solidFill>
            <a:schemeClr val="bg1"/>
          </a:solidFill>
        </p:spPr>
        <p:txBody>
          <a:bodyPr wrap="square" lIns="180000" tIns="180000" rIns="360000" bIns="18000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392" name="Gruppieren 3"/>
          <p:cNvGrpSpPr/>
          <p:nvPr userDrawn="1"/>
        </p:nvGrpSpPr>
        <p:grpSpPr>
          <a:xfrm>
            <a:off x="-390525" y="160153"/>
            <a:ext cx="333375" cy="136812"/>
            <a:chOff x="-133350" y="2711163"/>
            <a:chExt cx="333375" cy="136812"/>
          </a:xfrm>
        </p:grpSpPr>
        <p:cxnSp>
          <p:nvCxnSpPr>
            <p:cNvPr id="3145922" name="Gerader Verbinder 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0" name="Textfeld 5"/>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393" name="Gruppieren 7"/>
          <p:cNvGrpSpPr/>
          <p:nvPr userDrawn="1"/>
        </p:nvGrpSpPr>
        <p:grpSpPr>
          <a:xfrm>
            <a:off x="-390525" y="1131703"/>
            <a:ext cx="333375" cy="136812"/>
            <a:chOff x="-133350" y="2711163"/>
            <a:chExt cx="333375" cy="136812"/>
          </a:xfrm>
        </p:grpSpPr>
        <p:cxnSp>
          <p:nvCxnSpPr>
            <p:cNvPr id="3145923" name="Gerader Verbinder 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1" name="Textfeld 10"/>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394" name="Gruppieren 11"/>
          <p:cNvGrpSpPr/>
          <p:nvPr userDrawn="1"/>
        </p:nvGrpSpPr>
        <p:grpSpPr>
          <a:xfrm>
            <a:off x="-390525" y="1491963"/>
            <a:ext cx="333375" cy="136812"/>
            <a:chOff x="-133350" y="2711163"/>
            <a:chExt cx="333375" cy="136812"/>
          </a:xfrm>
        </p:grpSpPr>
        <p:cxnSp>
          <p:nvCxnSpPr>
            <p:cNvPr id="3145924" name="Gerader Verbinder 12"/>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2" name="Textfeld 13"/>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395" name="Gruppieren 14"/>
          <p:cNvGrpSpPr/>
          <p:nvPr userDrawn="1"/>
        </p:nvGrpSpPr>
        <p:grpSpPr>
          <a:xfrm>
            <a:off x="-390525" y="3292188"/>
            <a:ext cx="333375" cy="136812"/>
            <a:chOff x="-133350" y="2711163"/>
            <a:chExt cx="333375" cy="136812"/>
          </a:xfrm>
        </p:grpSpPr>
        <p:cxnSp>
          <p:nvCxnSpPr>
            <p:cNvPr id="3145925" name="Gerader Verbinder 1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3" name="Textfeld 16"/>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396" name="Gruppieren 17"/>
          <p:cNvGrpSpPr/>
          <p:nvPr userDrawn="1"/>
        </p:nvGrpSpPr>
        <p:grpSpPr>
          <a:xfrm>
            <a:off x="-390525" y="6063963"/>
            <a:ext cx="333375" cy="136812"/>
            <a:chOff x="-133350" y="2711163"/>
            <a:chExt cx="333375" cy="136812"/>
          </a:xfrm>
        </p:grpSpPr>
        <p:cxnSp>
          <p:nvCxnSpPr>
            <p:cNvPr id="3145926" name="Gerader Verbinder 1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4" name="Textfeld 19"/>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397" name="Gruppieren 20"/>
          <p:cNvGrpSpPr/>
          <p:nvPr userDrawn="1"/>
        </p:nvGrpSpPr>
        <p:grpSpPr>
          <a:xfrm>
            <a:off x="-390525" y="6495763"/>
            <a:ext cx="333375" cy="136812"/>
            <a:chOff x="-133350" y="2711163"/>
            <a:chExt cx="333375" cy="136812"/>
          </a:xfrm>
        </p:grpSpPr>
        <p:cxnSp>
          <p:nvCxnSpPr>
            <p:cNvPr id="3145927" name="Gerader Verbinder 2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5" name="Textfeld 22"/>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398" name="Gruppieren 23"/>
          <p:cNvGrpSpPr/>
          <p:nvPr userDrawn="1"/>
        </p:nvGrpSpPr>
        <p:grpSpPr>
          <a:xfrm rot="16199998">
            <a:off x="281643" y="-299136"/>
            <a:ext cx="333375" cy="136808"/>
            <a:chOff x="-133350" y="2711167"/>
            <a:chExt cx="333375" cy="136808"/>
          </a:xfrm>
        </p:grpSpPr>
        <p:cxnSp>
          <p:nvCxnSpPr>
            <p:cNvPr id="3145928" name="Gerader Verbinder 2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6" name="Textfeld 25"/>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399" name="Gruppieren 26"/>
          <p:cNvGrpSpPr/>
          <p:nvPr userDrawn="1"/>
        </p:nvGrpSpPr>
        <p:grpSpPr>
          <a:xfrm rot="16199998">
            <a:off x="5752962" y="-299136"/>
            <a:ext cx="333375" cy="136804"/>
            <a:chOff x="-133350" y="2711171"/>
            <a:chExt cx="333375" cy="136804"/>
          </a:xfrm>
        </p:grpSpPr>
        <p:cxnSp>
          <p:nvCxnSpPr>
            <p:cNvPr id="3145929" name="Gerader Verbinder 27"/>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7" name="Textfeld 28"/>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400" name="Gruppieren 29"/>
          <p:cNvGrpSpPr/>
          <p:nvPr userDrawn="1"/>
        </p:nvGrpSpPr>
        <p:grpSpPr>
          <a:xfrm>
            <a:off x="6203950" y="-397424"/>
            <a:ext cx="124906" cy="333375"/>
            <a:chOff x="6416680" y="-397424"/>
            <a:chExt cx="124906" cy="333375"/>
          </a:xfrm>
        </p:grpSpPr>
        <p:cxnSp>
          <p:nvCxnSpPr>
            <p:cNvPr id="3145930" name="Gerader Verbinder 30"/>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8" name="Textfeld 31"/>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931" name="Gerader Verbinder 32"/>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01" name="Gruppieren 33"/>
          <p:cNvGrpSpPr/>
          <p:nvPr userDrawn="1"/>
        </p:nvGrpSpPr>
        <p:grpSpPr>
          <a:xfrm rot="16199998">
            <a:off x="11447325" y="-299139"/>
            <a:ext cx="333375" cy="136800"/>
            <a:chOff x="-133350" y="2711175"/>
            <a:chExt cx="333375" cy="136800"/>
          </a:xfrm>
        </p:grpSpPr>
        <p:cxnSp>
          <p:nvCxnSpPr>
            <p:cNvPr id="3145932" name="Gerader Verbinder 3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739" name="Textfeld 35"/>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preserve="1" userDrawn="1">
  <p:cSld name="Bildfolie | 1x">
    <p:spTree>
      <p:nvGrpSpPr>
        <p:cNvPr id="1" name=""/>
        <p:cNvGrpSpPr/>
        <p:nvPr/>
      </p:nvGrpSpPr>
      <p:grpSpPr>
        <a:xfrm>
          <a:off x="0" y="0"/>
          <a:ext cx="0" cy="0"/>
          <a:chOff x="0" y="0"/>
          <a:chExt cx="0" cy="0"/>
        </a:xfrm>
      </p:grpSpPr>
      <p:sp>
        <p:nvSpPr>
          <p:cNvPr id="1049740" name="Datumsplatzhalter 2"/>
          <p:cNvSpPr>
            <a:spLocks noGrp="1"/>
          </p:cNvSpPr>
          <p:nvPr>
            <p:ph type="dt" sz="half" idx="10"/>
          </p:nvPr>
        </p:nvSpPr>
        <p:spPr bwMode="auto"/>
        <p:txBody>
          <a:bodyPr/>
          <a:lstStyle/>
          <a:p>
            <a:fld id="{02D4C7B6-65DB-4651-9D6D-787BD251B230}" type="datetime4">
              <a:rPr lang="de-DE"/>
              <a:t>6. Juni 2023</a:t>
            </a:fld>
            <a:endParaRPr lang="de-DE"/>
          </a:p>
        </p:txBody>
      </p:sp>
      <p:sp>
        <p:nvSpPr>
          <p:cNvPr id="1049741" name="Fußzeilenplatzhalter 3"/>
          <p:cNvSpPr>
            <a:spLocks noGrp="1"/>
          </p:cNvSpPr>
          <p:nvPr>
            <p:ph type="ftr" sz="quarter" idx="11"/>
          </p:nvPr>
        </p:nvSpPr>
        <p:spPr bwMode="auto"/>
        <p:txBody>
          <a:bodyPr/>
          <a:lstStyle/>
          <a:p>
            <a:r>
              <a:rPr lang="de-DE"/>
              <a:t>Technische Fakultät</a:t>
            </a:r>
          </a:p>
        </p:txBody>
      </p:sp>
      <p:sp>
        <p:nvSpPr>
          <p:cNvPr id="1049742"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743" name="Titel 12"/>
          <p:cNvSpPr>
            <a:spLocks noGrp="1"/>
          </p:cNvSpPr>
          <p:nvPr>
            <p:ph type="title"/>
          </p:nvPr>
        </p:nvSpPr>
        <p:spPr bwMode="auto"/>
        <p:txBody>
          <a:bodyPr/>
          <a:lstStyle/>
          <a:p>
            <a:r>
              <a:rPr lang="de-DE"/>
              <a:t>Mastertitelformat bearbeiten</a:t>
            </a:r>
          </a:p>
        </p:txBody>
      </p:sp>
      <p:sp>
        <p:nvSpPr>
          <p:cNvPr id="1049744" name="Bildplatzhalter 8"/>
          <p:cNvSpPr>
            <a:spLocks noGrp="1"/>
          </p:cNvSpPr>
          <p:nvPr>
            <p:ph type="pic" sz="quarter" idx="25" hasCustomPrompt="1"/>
          </p:nvPr>
        </p:nvSpPr>
        <p:spPr bwMode="auto">
          <a:xfrm>
            <a:off x="518317" y="1631156"/>
            <a:ext cx="11157746" cy="3951164"/>
          </a:xfrm>
          <a:prstGeom prst="rect">
            <a:avLst/>
          </a:prstGeom>
          <a:solidFill>
            <a:schemeClr val="bg1">
              <a:lumMod val="95000"/>
            </a:schemeClr>
          </a:solidFill>
        </p:spPr>
        <p:txBody>
          <a:bodyPr/>
          <a:lstStyle/>
          <a:p>
            <a:r>
              <a:rPr lang="de-DE"/>
              <a:t> </a:t>
            </a:r>
          </a:p>
        </p:txBody>
      </p:sp>
      <p:sp>
        <p:nvSpPr>
          <p:cNvPr id="1049745" name="Textplatzhalter 10"/>
          <p:cNvSpPr>
            <a:spLocks noGrp="1"/>
          </p:cNvSpPr>
          <p:nvPr>
            <p:ph type="body" sz="quarter" idx="26"/>
          </p:nvPr>
        </p:nvSpPr>
        <p:spPr bwMode="auto">
          <a:xfrm>
            <a:off x="518317" y="5690271"/>
            <a:ext cx="11157746"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746"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9" name="Grafik 13"/>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Bildfolie | 2x">
    <p:spTree>
      <p:nvGrpSpPr>
        <p:cNvPr id="1" name=""/>
        <p:cNvGrpSpPr/>
        <p:nvPr/>
      </p:nvGrpSpPr>
      <p:grpSpPr>
        <a:xfrm>
          <a:off x="0" y="0"/>
          <a:ext cx="0" cy="0"/>
          <a:chOff x="0" y="0"/>
          <a:chExt cx="0" cy="0"/>
        </a:xfrm>
      </p:grpSpPr>
      <p:sp>
        <p:nvSpPr>
          <p:cNvPr id="1049986" name="Datumsplatzhalter 2"/>
          <p:cNvSpPr>
            <a:spLocks noGrp="1"/>
          </p:cNvSpPr>
          <p:nvPr>
            <p:ph type="dt" sz="half" idx="10"/>
          </p:nvPr>
        </p:nvSpPr>
        <p:spPr bwMode="auto"/>
        <p:txBody>
          <a:bodyPr/>
          <a:lstStyle/>
          <a:p>
            <a:fld id="{556074B9-4BBE-42DB-8ECC-1B8A75D6203E}" type="datetime4">
              <a:rPr lang="de-DE"/>
              <a:t>6. Juni 2023</a:t>
            </a:fld>
            <a:endParaRPr lang="de-DE"/>
          </a:p>
        </p:txBody>
      </p:sp>
      <p:sp>
        <p:nvSpPr>
          <p:cNvPr id="1049987" name="Fußzeilenplatzhalter 3"/>
          <p:cNvSpPr>
            <a:spLocks noGrp="1"/>
          </p:cNvSpPr>
          <p:nvPr>
            <p:ph type="ftr" sz="quarter" idx="11"/>
          </p:nvPr>
        </p:nvSpPr>
        <p:spPr bwMode="auto"/>
        <p:txBody>
          <a:bodyPr/>
          <a:lstStyle/>
          <a:p>
            <a:r>
              <a:rPr lang="de-DE"/>
              <a:t>Technische Fakultät</a:t>
            </a:r>
          </a:p>
        </p:txBody>
      </p:sp>
      <p:sp>
        <p:nvSpPr>
          <p:cNvPr id="1049988" name="Foliennummernplatzhalter 4"/>
          <p:cNvSpPr>
            <a:spLocks noGrp="1"/>
          </p:cNvSpPr>
          <p:nvPr>
            <p:ph type="sldNum" sz="quarter" idx="12"/>
          </p:nvPr>
        </p:nvSpPr>
        <p:spPr bwMode="auto">
          <a:xfrm>
            <a:off x="11482099" y="6634666"/>
            <a:ext cx="193964" cy="123111"/>
          </a:xfrm>
        </p:spPr>
        <p:txBody>
          <a:bodyPr/>
          <a:lstStyle/>
          <a:p>
            <a:fld id="{D949F9DF-37BD-4CD6-BF49-65BA579E1D7A}" type="slidenum">
              <a:rPr lang="de-DE"/>
              <a:t>‹#›</a:t>
            </a:fld>
            <a:endParaRPr lang="de-DE"/>
          </a:p>
        </p:txBody>
      </p:sp>
      <p:sp>
        <p:nvSpPr>
          <p:cNvPr id="1049989" name="Titel 5"/>
          <p:cNvSpPr>
            <a:spLocks noGrp="1"/>
          </p:cNvSpPr>
          <p:nvPr>
            <p:ph type="title"/>
          </p:nvPr>
        </p:nvSpPr>
        <p:spPr bwMode="auto"/>
        <p:txBody>
          <a:bodyPr/>
          <a:lstStyle/>
          <a:p>
            <a:r>
              <a:rPr lang="de-DE"/>
              <a:t>Mastertitelformat bearbeiten</a:t>
            </a:r>
          </a:p>
        </p:txBody>
      </p:sp>
      <p:sp>
        <p:nvSpPr>
          <p:cNvPr id="1049990" name="Bildplatzhalter 8"/>
          <p:cNvSpPr>
            <a:spLocks noGrp="1"/>
          </p:cNvSpPr>
          <p:nvPr>
            <p:ph type="pic" sz="quarter" idx="25" hasCustomPrompt="1"/>
          </p:nvPr>
        </p:nvSpPr>
        <p:spPr bwMode="auto">
          <a:xfrm>
            <a:off x="518317" y="1631156"/>
            <a:ext cx="5469732" cy="3951164"/>
          </a:xfrm>
          <a:prstGeom prst="rect">
            <a:avLst/>
          </a:prstGeom>
          <a:solidFill>
            <a:schemeClr val="bg1">
              <a:lumMod val="95000"/>
            </a:schemeClr>
          </a:solidFill>
        </p:spPr>
        <p:txBody>
          <a:bodyPr/>
          <a:lstStyle/>
          <a:p>
            <a:r>
              <a:rPr lang="de-DE"/>
              <a:t> </a:t>
            </a:r>
          </a:p>
        </p:txBody>
      </p:sp>
      <p:sp>
        <p:nvSpPr>
          <p:cNvPr id="1049991" name="Textplatzhalter 10"/>
          <p:cNvSpPr>
            <a:spLocks noGrp="1"/>
          </p:cNvSpPr>
          <p:nvPr>
            <p:ph type="body" sz="quarter" idx="26"/>
          </p:nvPr>
        </p:nvSpPr>
        <p:spPr bwMode="auto">
          <a:xfrm>
            <a:off x="518317"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992" name="Bildplatzhalter 8"/>
          <p:cNvSpPr>
            <a:spLocks noGrp="1"/>
          </p:cNvSpPr>
          <p:nvPr>
            <p:ph type="pic" sz="quarter" idx="27" hasCustomPrompt="1"/>
          </p:nvPr>
        </p:nvSpPr>
        <p:spPr bwMode="auto">
          <a:xfrm>
            <a:off x="6206331" y="1631156"/>
            <a:ext cx="5469732" cy="3951164"/>
          </a:xfrm>
          <a:prstGeom prst="rect">
            <a:avLst/>
          </a:prstGeom>
          <a:solidFill>
            <a:schemeClr val="bg1">
              <a:lumMod val="95000"/>
            </a:schemeClr>
          </a:solidFill>
        </p:spPr>
        <p:txBody>
          <a:bodyPr/>
          <a:lstStyle/>
          <a:p>
            <a:r>
              <a:rPr lang="de-DE"/>
              <a:t> </a:t>
            </a:r>
          </a:p>
        </p:txBody>
      </p:sp>
      <p:sp>
        <p:nvSpPr>
          <p:cNvPr id="1049993" name="Textplatzhalter 10"/>
          <p:cNvSpPr>
            <a:spLocks noGrp="1"/>
          </p:cNvSpPr>
          <p:nvPr>
            <p:ph type="body" sz="quarter" idx="28"/>
          </p:nvPr>
        </p:nvSpPr>
        <p:spPr bwMode="auto">
          <a:xfrm>
            <a:off x="6206331"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994"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8" name="Grafik 12"/>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Bildfolie | 3x">
    <p:spTree>
      <p:nvGrpSpPr>
        <p:cNvPr id="1" name=""/>
        <p:cNvGrpSpPr/>
        <p:nvPr/>
      </p:nvGrpSpPr>
      <p:grpSpPr>
        <a:xfrm>
          <a:off x="0" y="0"/>
          <a:ext cx="0" cy="0"/>
          <a:chOff x="0" y="0"/>
          <a:chExt cx="0" cy="0"/>
        </a:xfrm>
      </p:grpSpPr>
      <p:sp>
        <p:nvSpPr>
          <p:cNvPr id="1049688" name="Datumsplatzhalter 2"/>
          <p:cNvSpPr>
            <a:spLocks noGrp="1"/>
          </p:cNvSpPr>
          <p:nvPr>
            <p:ph type="dt" sz="half" idx="10"/>
          </p:nvPr>
        </p:nvSpPr>
        <p:spPr bwMode="auto"/>
        <p:txBody>
          <a:bodyPr/>
          <a:lstStyle/>
          <a:p>
            <a:fld id="{AFCBA888-8294-4426-A426-0D17B6B1880D}" type="datetime4">
              <a:rPr lang="de-DE"/>
              <a:t>6. Juni 2023</a:t>
            </a:fld>
            <a:endParaRPr lang="de-DE"/>
          </a:p>
        </p:txBody>
      </p:sp>
      <p:sp>
        <p:nvSpPr>
          <p:cNvPr id="1049689" name="Fußzeilenplatzhalter 3"/>
          <p:cNvSpPr>
            <a:spLocks noGrp="1"/>
          </p:cNvSpPr>
          <p:nvPr>
            <p:ph type="ftr" sz="quarter" idx="11"/>
          </p:nvPr>
        </p:nvSpPr>
        <p:spPr bwMode="auto"/>
        <p:txBody>
          <a:bodyPr/>
          <a:lstStyle/>
          <a:p>
            <a:r>
              <a:rPr lang="de-DE"/>
              <a:t>Technische Fakultät</a:t>
            </a:r>
          </a:p>
        </p:txBody>
      </p:sp>
      <p:sp>
        <p:nvSpPr>
          <p:cNvPr id="1049690" name="Foliennummernplatzhalter 4"/>
          <p:cNvSpPr>
            <a:spLocks noGrp="1"/>
          </p:cNvSpPr>
          <p:nvPr>
            <p:ph type="sldNum" sz="quarter" idx="12"/>
          </p:nvPr>
        </p:nvSpPr>
        <p:spPr bwMode="auto">
          <a:xfrm>
            <a:off x="11482099" y="6634666"/>
            <a:ext cx="193964" cy="123111"/>
          </a:xfrm>
        </p:spPr>
        <p:txBody>
          <a:bodyPr/>
          <a:lstStyle/>
          <a:p>
            <a:fld id="{D949F9DF-37BD-4CD6-BF49-65BA579E1D7A}" type="slidenum">
              <a:rPr lang="de-DE"/>
              <a:t>‹#›</a:t>
            </a:fld>
            <a:endParaRPr lang="de-DE"/>
          </a:p>
        </p:txBody>
      </p:sp>
      <p:sp>
        <p:nvSpPr>
          <p:cNvPr id="1049691" name="Titel 17"/>
          <p:cNvSpPr>
            <a:spLocks noGrp="1"/>
          </p:cNvSpPr>
          <p:nvPr>
            <p:ph type="title"/>
          </p:nvPr>
        </p:nvSpPr>
        <p:spPr bwMode="auto"/>
        <p:txBody>
          <a:bodyPr/>
          <a:lstStyle/>
          <a:p>
            <a:r>
              <a:rPr lang="de-DE"/>
              <a:t>Mastertitelformat bearbeiten</a:t>
            </a:r>
          </a:p>
        </p:txBody>
      </p:sp>
      <p:sp>
        <p:nvSpPr>
          <p:cNvPr id="1049692" name="Bildplatzhalter 8"/>
          <p:cNvSpPr>
            <a:spLocks noGrp="1"/>
          </p:cNvSpPr>
          <p:nvPr>
            <p:ph type="pic" sz="quarter" idx="25" hasCustomPrompt="1"/>
          </p:nvPr>
        </p:nvSpPr>
        <p:spPr bwMode="auto">
          <a:xfrm>
            <a:off x="518317" y="1631156"/>
            <a:ext cx="3569758" cy="3951164"/>
          </a:xfrm>
          <a:prstGeom prst="rect">
            <a:avLst/>
          </a:prstGeom>
          <a:solidFill>
            <a:schemeClr val="bg1">
              <a:lumMod val="95000"/>
            </a:schemeClr>
          </a:solidFill>
        </p:spPr>
        <p:txBody>
          <a:bodyPr/>
          <a:lstStyle/>
          <a:p>
            <a:r>
              <a:rPr lang="de-DE"/>
              <a:t> </a:t>
            </a:r>
          </a:p>
        </p:txBody>
      </p:sp>
      <p:sp>
        <p:nvSpPr>
          <p:cNvPr id="1049693" name="Textplatzhalter 10"/>
          <p:cNvSpPr>
            <a:spLocks noGrp="1"/>
          </p:cNvSpPr>
          <p:nvPr>
            <p:ph type="body" sz="quarter" idx="26"/>
          </p:nvPr>
        </p:nvSpPr>
        <p:spPr bwMode="auto">
          <a:xfrm>
            <a:off x="518317"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94" name="Bildplatzhalter 8"/>
          <p:cNvSpPr>
            <a:spLocks noGrp="1"/>
          </p:cNvSpPr>
          <p:nvPr>
            <p:ph type="pic" sz="quarter" idx="27" hasCustomPrompt="1"/>
          </p:nvPr>
        </p:nvSpPr>
        <p:spPr bwMode="auto">
          <a:xfrm>
            <a:off x="8106305" y="1631156"/>
            <a:ext cx="3569758" cy="3951164"/>
          </a:xfrm>
          <a:prstGeom prst="rect">
            <a:avLst/>
          </a:prstGeom>
          <a:solidFill>
            <a:schemeClr val="bg1">
              <a:lumMod val="95000"/>
            </a:schemeClr>
          </a:solidFill>
        </p:spPr>
        <p:txBody>
          <a:bodyPr/>
          <a:lstStyle/>
          <a:p>
            <a:r>
              <a:rPr lang="de-DE"/>
              <a:t> </a:t>
            </a:r>
          </a:p>
        </p:txBody>
      </p:sp>
      <p:sp>
        <p:nvSpPr>
          <p:cNvPr id="1049695" name="Textplatzhalter 10"/>
          <p:cNvSpPr>
            <a:spLocks noGrp="1"/>
          </p:cNvSpPr>
          <p:nvPr>
            <p:ph type="body" sz="quarter" idx="28"/>
          </p:nvPr>
        </p:nvSpPr>
        <p:spPr bwMode="auto">
          <a:xfrm>
            <a:off x="8106305"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96" name="Bildplatzhalter 8"/>
          <p:cNvSpPr>
            <a:spLocks noGrp="1"/>
          </p:cNvSpPr>
          <p:nvPr>
            <p:ph type="pic" sz="quarter" idx="29" hasCustomPrompt="1"/>
          </p:nvPr>
        </p:nvSpPr>
        <p:spPr bwMode="auto">
          <a:xfrm>
            <a:off x="4312311" y="1631156"/>
            <a:ext cx="3569758" cy="3951164"/>
          </a:xfrm>
          <a:prstGeom prst="rect">
            <a:avLst/>
          </a:prstGeom>
          <a:solidFill>
            <a:schemeClr val="bg1">
              <a:lumMod val="95000"/>
            </a:schemeClr>
          </a:solidFill>
        </p:spPr>
        <p:txBody>
          <a:bodyPr/>
          <a:lstStyle/>
          <a:p>
            <a:r>
              <a:rPr lang="de-DE"/>
              <a:t> </a:t>
            </a:r>
          </a:p>
        </p:txBody>
      </p:sp>
      <p:sp>
        <p:nvSpPr>
          <p:cNvPr id="1049697" name="Textplatzhalter 10"/>
          <p:cNvSpPr>
            <a:spLocks noGrp="1"/>
          </p:cNvSpPr>
          <p:nvPr>
            <p:ph type="body" sz="quarter" idx="30"/>
          </p:nvPr>
        </p:nvSpPr>
        <p:spPr bwMode="auto">
          <a:xfrm>
            <a:off x="4312311"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98"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7" name="Grafik 14"/>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Inhaltsfolie">
    <p:spTree>
      <p:nvGrpSpPr>
        <p:cNvPr id="1" name=""/>
        <p:cNvGrpSpPr/>
        <p:nvPr/>
      </p:nvGrpSpPr>
      <p:grpSpPr>
        <a:xfrm>
          <a:off x="0" y="0"/>
          <a:ext cx="0" cy="0"/>
          <a:chOff x="0" y="0"/>
          <a:chExt cx="0" cy="0"/>
        </a:xfrm>
      </p:grpSpPr>
      <p:sp>
        <p:nvSpPr>
          <p:cNvPr id="1049916" name="Datumsplatzhalter 2"/>
          <p:cNvSpPr>
            <a:spLocks noGrp="1"/>
          </p:cNvSpPr>
          <p:nvPr>
            <p:ph type="dt" sz="half" idx="10"/>
          </p:nvPr>
        </p:nvSpPr>
        <p:spPr bwMode="auto"/>
        <p:txBody>
          <a:bodyPr/>
          <a:lstStyle/>
          <a:p>
            <a:fld id="{52F894D4-C9B8-4F96-8FF6-79E826889C55}" type="datetime4">
              <a:rPr lang="de-DE"/>
              <a:t>6. Juni 2023</a:t>
            </a:fld>
            <a:endParaRPr lang="de-DE"/>
          </a:p>
        </p:txBody>
      </p:sp>
      <p:sp>
        <p:nvSpPr>
          <p:cNvPr id="1049917" name="Fußzeilenplatzhalter 3"/>
          <p:cNvSpPr>
            <a:spLocks noGrp="1"/>
          </p:cNvSpPr>
          <p:nvPr>
            <p:ph type="ftr" sz="quarter" idx="11"/>
          </p:nvPr>
        </p:nvSpPr>
        <p:spPr bwMode="auto"/>
        <p:txBody>
          <a:bodyPr/>
          <a:lstStyle/>
          <a:p>
            <a:r>
              <a:rPr lang="de-DE"/>
              <a:t>Technische Fakultät</a:t>
            </a:r>
          </a:p>
        </p:txBody>
      </p:sp>
      <p:sp>
        <p:nvSpPr>
          <p:cNvPr id="1049918"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919" name="Inhaltsplatzhalter 7"/>
          <p:cNvSpPr>
            <a:spLocks noGrp="1"/>
          </p:cNvSpPr>
          <p:nvPr>
            <p:ph sz="quarter" idx="14" hasCustomPrompt="1"/>
          </p:nvPr>
        </p:nvSpPr>
        <p:spPr bwMode="auto">
          <a:xfrm>
            <a:off x="518317" y="1631156"/>
            <a:ext cx="11155366" cy="4569619"/>
          </a:xfrm>
        </p:spPr>
        <p:txBody>
          <a:bodyPr/>
          <a:lstStyle/>
          <a:p>
            <a:pPr lvl="0"/>
            <a:r>
              <a:rPr lang="de-DE"/>
              <a:t> </a:t>
            </a:r>
          </a:p>
        </p:txBody>
      </p:sp>
      <p:sp>
        <p:nvSpPr>
          <p:cNvPr id="1049920" name="Titel 8"/>
          <p:cNvSpPr>
            <a:spLocks noGrp="1"/>
          </p:cNvSpPr>
          <p:nvPr>
            <p:ph type="title"/>
          </p:nvPr>
        </p:nvSpPr>
        <p:spPr bwMode="auto"/>
        <p:txBody>
          <a:bodyPr/>
          <a:lstStyle/>
          <a:p>
            <a:r>
              <a:rPr lang="de-DE"/>
              <a:t>Mastertitelformat bearbeiten</a:t>
            </a:r>
          </a:p>
        </p:txBody>
      </p:sp>
      <p:sp>
        <p:nvSpPr>
          <p:cNvPr id="1049921"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6" name="Grafik 11"/>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preserve="1" userDrawn="1">
  <p:cSld name="Inhaltsfolie | zweispaltig">
    <p:spTree>
      <p:nvGrpSpPr>
        <p:cNvPr id="1" name=""/>
        <p:cNvGrpSpPr/>
        <p:nvPr/>
      </p:nvGrpSpPr>
      <p:grpSpPr>
        <a:xfrm>
          <a:off x="0" y="0"/>
          <a:ext cx="0" cy="0"/>
          <a:chOff x="0" y="0"/>
          <a:chExt cx="0" cy="0"/>
        </a:xfrm>
      </p:grpSpPr>
      <p:sp>
        <p:nvSpPr>
          <p:cNvPr id="1049813" name="Datumsplatzhalter 2"/>
          <p:cNvSpPr>
            <a:spLocks noGrp="1"/>
          </p:cNvSpPr>
          <p:nvPr>
            <p:ph type="dt" sz="half" idx="10"/>
          </p:nvPr>
        </p:nvSpPr>
        <p:spPr bwMode="auto"/>
        <p:txBody>
          <a:bodyPr/>
          <a:lstStyle/>
          <a:p>
            <a:fld id="{33DA0F4A-AEAE-4C58-AA76-7EADB0FF7089}" type="datetime4">
              <a:rPr lang="de-DE"/>
              <a:t>6. Juni 2023</a:t>
            </a:fld>
            <a:endParaRPr lang="de-DE"/>
          </a:p>
        </p:txBody>
      </p:sp>
      <p:sp>
        <p:nvSpPr>
          <p:cNvPr id="1049814" name="Fußzeilenplatzhalter 3"/>
          <p:cNvSpPr>
            <a:spLocks noGrp="1"/>
          </p:cNvSpPr>
          <p:nvPr>
            <p:ph type="ftr" sz="quarter" idx="11"/>
          </p:nvPr>
        </p:nvSpPr>
        <p:spPr bwMode="auto"/>
        <p:txBody>
          <a:bodyPr/>
          <a:lstStyle/>
          <a:p>
            <a:r>
              <a:rPr lang="de-DE"/>
              <a:t>Technische Fakultät</a:t>
            </a:r>
          </a:p>
        </p:txBody>
      </p:sp>
      <p:sp>
        <p:nvSpPr>
          <p:cNvPr id="1049815" name="Foliennummernplatzhalter 4"/>
          <p:cNvSpPr>
            <a:spLocks noGrp="1"/>
          </p:cNvSpPr>
          <p:nvPr>
            <p:ph type="sldNum" sz="quarter" idx="12"/>
          </p:nvPr>
        </p:nvSpPr>
        <p:spPr bwMode="auto">
          <a:xfrm>
            <a:off x="11482099" y="6634666"/>
            <a:ext cx="193964" cy="123111"/>
          </a:xfrm>
        </p:spPr>
        <p:txBody>
          <a:bodyPr/>
          <a:lstStyle/>
          <a:p>
            <a:fld id="{D949F9DF-37BD-4CD6-BF49-65BA579E1D7A}" type="slidenum">
              <a:rPr lang="de-DE"/>
              <a:t>‹#›</a:t>
            </a:fld>
            <a:endParaRPr lang="de-DE"/>
          </a:p>
        </p:txBody>
      </p:sp>
      <p:sp>
        <p:nvSpPr>
          <p:cNvPr id="1049816" name="Inhaltsplatzhalter 7"/>
          <p:cNvSpPr>
            <a:spLocks noGrp="1"/>
          </p:cNvSpPr>
          <p:nvPr>
            <p:ph sz="quarter" idx="14" hasCustomPrompt="1"/>
          </p:nvPr>
        </p:nvSpPr>
        <p:spPr bwMode="auto">
          <a:xfrm>
            <a:off x="518317" y="1631156"/>
            <a:ext cx="5469733" cy="4569619"/>
          </a:xfrm>
        </p:spPr>
        <p:txBody>
          <a:bodyPr/>
          <a:lstStyle/>
          <a:p>
            <a:pPr lvl="0"/>
            <a:r>
              <a:rPr lang="de-DE"/>
              <a:t> </a:t>
            </a:r>
          </a:p>
        </p:txBody>
      </p:sp>
      <p:sp>
        <p:nvSpPr>
          <p:cNvPr id="1049817" name="Titel 8"/>
          <p:cNvSpPr>
            <a:spLocks noGrp="1"/>
          </p:cNvSpPr>
          <p:nvPr>
            <p:ph type="title"/>
          </p:nvPr>
        </p:nvSpPr>
        <p:spPr bwMode="auto"/>
        <p:txBody>
          <a:bodyPr/>
          <a:lstStyle/>
          <a:p>
            <a:r>
              <a:rPr lang="de-DE"/>
              <a:t>Mastertitelformat bearbeiten</a:t>
            </a:r>
          </a:p>
        </p:txBody>
      </p:sp>
      <p:sp>
        <p:nvSpPr>
          <p:cNvPr id="1049818" name="Inhaltsplatzhalter 7"/>
          <p:cNvSpPr>
            <a:spLocks noGrp="1"/>
          </p:cNvSpPr>
          <p:nvPr>
            <p:ph sz="quarter" idx="39" hasCustomPrompt="1"/>
          </p:nvPr>
        </p:nvSpPr>
        <p:spPr bwMode="auto">
          <a:xfrm>
            <a:off x="6206330" y="1631156"/>
            <a:ext cx="5469733" cy="4569619"/>
          </a:xfrm>
        </p:spPr>
        <p:txBody>
          <a:bodyPr/>
          <a:lstStyle/>
          <a:p>
            <a:pPr lvl="0"/>
            <a:r>
              <a:rPr lang="de-DE"/>
              <a:t> </a:t>
            </a:r>
          </a:p>
        </p:txBody>
      </p:sp>
      <p:sp>
        <p:nvSpPr>
          <p:cNvPr id="1049819"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1" name="Grafik 12"/>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preserve="1" userDrawn="1">
  <p:cSld name="Inhaltsfolie | mit Text">
    <p:spTree>
      <p:nvGrpSpPr>
        <p:cNvPr id="1" name=""/>
        <p:cNvGrpSpPr/>
        <p:nvPr/>
      </p:nvGrpSpPr>
      <p:grpSpPr>
        <a:xfrm>
          <a:off x="0" y="0"/>
          <a:ext cx="0" cy="0"/>
          <a:chOff x="0" y="0"/>
          <a:chExt cx="0" cy="0"/>
        </a:xfrm>
      </p:grpSpPr>
      <p:sp>
        <p:nvSpPr>
          <p:cNvPr id="1049995" name="Datumsplatzhalter 2"/>
          <p:cNvSpPr>
            <a:spLocks noGrp="1"/>
          </p:cNvSpPr>
          <p:nvPr>
            <p:ph type="dt" sz="half" idx="10"/>
          </p:nvPr>
        </p:nvSpPr>
        <p:spPr bwMode="auto"/>
        <p:txBody>
          <a:bodyPr/>
          <a:lstStyle/>
          <a:p>
            <a:fld id="{4E4667C9-4C75-43A9-95B7-0690D6F29CA5}" type="datetime4">
              <a:rPr lang="de-DE"/>
              <a:t>6. Juni 2023</a:t>
            </a:fld>
            <a:endParaRPr lang="de-DE"/>
          </a:p>
        </p:txBody>
      </p:sp>
      <p:sp>
        <p:nvSpPr>
          <p:cNvPr id="1049996" name="Fußzeilenplatzhalter 3"/>
          <p:cNvSpPr>
            <a:spLocks noGrp="1"/>
          </p:cNvSpPr>
          <p:nvPr>
            <p:ph type="ftr" sz="quarter" idx="11"/>
          </p:nvPr>
        </p:nvSpPr>
        <p:spPr bwMode="auto"/>
        <p:txBody>
          <a:bodyPr/>
          <a:lstStyle/>
          <a:p>
            <a:r>
              <a:rPr lang="de-DE"/>
              <a:t>Technische Fakultät</a:t>
            </a:r>
          </a:p>
        </p:txBody>
      </p:sp>
      <p:sp>
        <p:nvSpPr>
          <p:cNvPr id="1049997"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998" name="Textplatzhalter 6"/>
          <p:cNvSpPr>
            <a:spLocks noGrp="1"/>
          </p:cNvSpPr>
          <p:nvPr>
            <p:ph type="body" sz="quarter" idx="15"/>
          </p:nvPr>
        </p:nvSpPr>
        <p:spPr bwMode="auto">
          <a:xfrm>
            <a:off x="8104861" y="1631156"/>
            <a:ext cx="3571200" cy="45696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999" name="Titel 5"/>
          <p:cNvSpPr>
            <a:spLocks noGrp="1"/>
          </p:cNvSpPr>
          <p:nvPr>
            <p:ph type="title"/>
          </p:nvPr>
        </p:nvSpPr>
        <p:spPr bwMode="auto"/>
        <p:txBody>
          <a:bodyPr/>
          <a:lstStyle/>
          <a:p>
            <a:r>
              <a:rPr lang="de-DE"/>
              <a:t>Mastertitelformat bearbeiten</a:t>
            </a:r>
          </a:p>
        </p:txBody>
      </p:sp>
      <p:sp>
        <p:nvSpPr>
          <p:cNvPr id="1050000" name="Inhaltsplatzhalter 7"/>
          <p:cNvSpPr>
            <a:spLocks noGrp="1"/>
          </p:cNvSpPr>
          <p:nvPr>
            <p:ph sz="quarter" idx="16" hasCustomPrompt="1"/>
          </p:nvPr>
        </p:nvSpPr>
        <p:spPr bwMode="auto">
          <a:xfrm>
            <a:off x="518317" y="1631157"/>
            <a:ext cx="7363752" cy="4569620"/>
          </a:xfrm>
        </p:spPr>
        <p:txBody>
          <a:bodyPr/>
          <a:lstStyle/>
          <a:p>
            <a:pPr lvl="0"/>
            <a:r>
              <a:rPr lang="de-DE"/>
              <a:t> </a:t>
            </a:r>
          </a:p>
        </p:txBody>
      </p:sp>
      <p:sp>
        <p:nvSpPr>
          <p:cNvPr id="1050001"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9" name="Grafik 9"/>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Nur Titel | Grau">
    <p:bg>
      <p:bgRef idx="1001">
        <a:schemeClr val="bg2"/>
      </p:bgRef>
    </p:bg>
    <p:spTree>
      <p:nvGrpSpPr>
        <p:cNvPr id="1" name=""/>
        <p:cNvGrpSpPr/>
        <p:nvPr/>
      </p:nvGrpSpPr>
      <p:grpSpPr>
        <a:xfrm>
          <a:off x="0" y="0"/>
          <a:ext cx="0" cy="0"/>
          <a:chOff x="0" y="0"/>
          <a:chExt cx="0" cy="0"/>
        </a:xfrm>
      </p:grpSpPr>
      <p:pic>
        <p:nvPicPr>
          <p:cNvPr id="2097222" name="Grafik 6"/>
          <p:cNvPicPr>
            <a:picLocks noChangeAspect="1"/>
          </p:cNvPicPr>
          <p:nvPr userDrawn="1"/>
        </p:nvPicPr>
        <p:blipFill>
          <a:blip r:embed="rId2"/>
          <a:stretch>
            <a:fillRect/>
          </a:stretch>
        </p:blipFill>
        <p:spPr bwMode="auto">
          <a:xfrm>
            <a:off x="8239890" y="205528"/>
            <a:ext cx="2159000" cy="574040"/>
          </a:xfrm>
          <a:prstGeom prst="rect">
            <a:avLst/>
          </a:prstGeom>
        </p:spPr>
      </p:pic>
      <p:sp>
        <p:nvSpPr>
          <p:cNvPr id="1049820" name="Titel 1"/>
          <p:cNvSpPr>
            <a:spLocks noGrp="1"/>
          </p:cNvSpPr>
          <p:nvPr>
            <p:ph type="title"/>
          </p:nvPr>
        </p:nvSpPr>
        <p:spPr bwMode="auto"/>
        <p:txBody>
          <a:bodyPr/>
          <a:lstStyle>
            <a:lvl1pPr>
              <a:defRPr>
                <a:solidFill>
                  <a:schemeClr val="tx1"/>
                </a:solidFill>
              </a:defRPr>
            </a:lvl1pPr>
          </a:lstStyle>
          <a:p>
            <a:r>
              <a:rPr lang="de-DE"/>
              <a:t>Mastertitelformat bearbeiten</a:t>
            </a:r>
          </a:p>
        </p:txBody>
      </p:sp>
      <p:sp>
        <p:nvSpPr>
          <p:cNvPr id="1049821" name="Datumsplatzhalter 2"/>
          <p:cNvSpPr>
            <a:spLocks noGrp="1"/>
          </p:cNvSpPr>
          <p:nvPr>
            <p:ph type="dt" sz="half" idx="10"/>
          </p:nvPr>
        </p:nvSpPr>
        <p:spPr bwMode="auto"/>
        <p:txBody>
          <a:bodyPr/>
          <a:lstStyle>
            <a:lvl1pPr>
              <a:defRPr>
                <a:solidFill>
                  <a:schemeClr val="tx1"/>
                </a:solidFill>
              </a:defRPr>
            </a:lvl1pPr>
          </a:lstStyle>
          <a:p>
            <a:fld id="{8C462FD0-9E74-4D67-97DA-C8DBAA1AE5FF}" type="datetime4">
              <a:rPr lang="de-DE"/>
              <a:t>6. Juni 2023</a:t>
            </a:fld>
            <a:endParaRPr lang="de-DE"/>
          </a:p>
        </p:txBody>
      </p:sp>
      <p:sp>
        <p:nvSpPr>
          <p:cNvPr id="1049822" name="Fußzeilenplatzhalter 3"/>
          <p:cNvSpPr>
            <a:spLocks noGrp="1"/>
          </p:cNvSpPr>
          <p:nvPr>
            <p:ph type="ftr" sz="quarter" idx="11"/>
          </p:nvPr>
        </p:nvSpPr>
        <p:spPr bwMode="auto"/>
        <p:txBody>
          <a:bodyPr/>
          <a:lstStyle>
            <a:lvl1pPr>
              <a:defRPr>
                <a:solidFill>
                  <a:schemeClr val="tx1"/>
                </a:solidFill>
              </a:defRPr>
            </a:lvl1pPr>
          </a:lstStyle>
          <a:p>
            <a:r>
              <a:rPr lang="de-DE"/>
              <a:t>Technische Fakultät</a:t>
            </a:r>
          </a:p>
        </p:txBody>
      </p:sp>
      <p:sp>
        <p:nvSpPr>
          <p:cNvPr id="1049823" name="Foliennummernplatzhalter 4"/>
          <p:cNvSpPr>
            <a:spLocks noGrp="1"/>
          </p:cNvSpPr>
          <p:nvPr>
            <p:ph type="sldNum" sz="quarter" idx="12"/>
          </p:nvPr>
        </p:nvSpPr>
        <p:spPr bwMode="auto"/>
        <p:txBody>
          <a:bodyPr/>
          <a:lstStyle>
            <a:lvl1pPr>
              <a:defRPr>
                <a:solidFill>
                  <a:schemeClr val="tx1"/>
                </a:solidFill>
              </a:defRPr>
            </a:lvl1pPr>
          </a:lstStyle>
          <a:p>
            <a:fld id="{D949F9DF-37BD-4CD6-BF49-65BA579E1D7A}" type="slidenum">
              <a:rPr lang="de-DE"/>
              <a:t>‹#›</a:t>
            </a:fld>
            <a:endParaRPr lang="de-DE"/>
          </a:p>
        </p:txBody>
      </p:sp>
      <p:sp>
        <p:nvSpPr>
          <p:cNvPr id="1049824" name="Rechteck 56"/>
          <p:cNvSpPr/>
          <p:nvPr userDrawn="1"/>
        </p:nvSpPr>
        <p:spPr bwMode="auto">
          <a:xfrm>
            <a:off x="517200" y="6538525"/>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825" name="Rechteck 58"/>
          <p:cNvSpPr/>
          <p:nvPr userDrawn="1"/>
        </p:nvSpPr>
        <p:spPr bwMode="auto">
          <a:xfrm>
            <a:off x="518400" y="1196733"/>
            <a:ext cx="11676061"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826" name="Textplatzhalter 9"/>
          <p:cNvSpPr>
            <a:spLocks noGrp="1"/>
          </p:cNvSpPr>
          <p:nvPr>
            <p:ph type="body" sz="quarter" idx="23"/>
          </p:nvPr>
        </p:nvSpPr>
        <p:spPr bwMode="auto">
          <a:xfrm>
            <a:off x="518317" y="687598"/>
            <a:ext cx="6844385" cy="249812"/>
          </a:xfrm>
        </p:spPr>
        <p:txBody>
          <a:bodyPr wrap="square">
            <a:spAutoFit/>
          </a:bodyPr>
          <a:lstStyle>
            <a:lvl1pPr>
              <a:defRPr sz="1600">
                <a:solidFill>
                  <a:schemeClr val="tx2"/>
                </a:solidFill>
              </a:defRPr>
            </a:lvl1pPr>
          </a:lstStyle>
          <a:p>
            <a:pPr lvl="0"/>
            <a:r>
              <a:rPr lang="de-DE"/>
              <a:t>Mastertextformat bearbeiten</a:t>
            </a:r>
          </a:p>
        </p:txBody>
      </p:sp>
      <p:sp>
        <p:nvSpPr>
          <p:cNvPr id="1049827" name="Freihandform: Form 60"/>
          <p:cNvSpPr>
            <a:spLocks noChangeAspect="1"/>
          </p:cNvSpPr>
          <p:nvPr userDrawn="1"/>
        </p:nvSpPr>
        <p:spPr bwMode="auto">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extrusionOk="0">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nvGrpSpPr>
          <p:cNvPr id="417" name="Gruppieren 10"/>
          <p:cNvGrpSpPr/>
          <p:nvPr userDrawn="1"/>
        </p:nvGrpSpPr>
        <p:grpSpPr>
          <a:xfrm>
            <a:off x="-390525" y="160153"/>
            <a:ext cx="333375" cy="136812"/>
            <a:chOff x="-133350" y="2711163"/>
            <a:chExt cx="333375" cy="136812"/>
          </a:xfrm>
        </p:grpSpPr>
        <p:cxnSp>
          <p:nvCxnSpPr>
            <p:cNvPr id="3145944" name="Gerader Verbinder 1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28" name="Textfeld 12"/>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418" name="Gruppieren 13"/>
          <p:cNvGrpSpPr/>
          <p:nvPr userDrawn="1"/>
        </p:nvGrpSpPr>
        <p:grpSpPr>
          <a:xfrm>
            <a:off x="-390525" y="1131703"/>
            <a:ext cx="333375" cy="136812"/>
            <a:chOff x="-133350" y="2711163"/>
            <a:chExt cx="333375" cy="136812"/>
          </a:xfrm>
        </p:grpSpPr>
        <p:cxnSp>
          <p:nvCxnSpPr>
            <p:cNvPr id="3145945" name="Gerader Verbinder 1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29" name="Textfeld 15"/>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419" name="Gruppieren 16"/>
          <p:cNvGrpSpPr/>
          <p:nvPr userDrawn="1"/>
        </p:nvGrpSpPr>
        <p:grpSpPr>
          <a:xfrm>
            <a:off x="-390525" y="1491963"/>
            <a:ext cx="333375" cy="136812"/>
            <a:chOff x="-133350" y="2711163"/>
            <a:chExt cx="333375" cy="136812"/>
          </a:xfrm>
        </p:grpSpPr>
        <p:cxnSp>
          <p:nvCxnSpPr>
            <p:cNvPr id="3145946" name="Gerader Verbinder 17"/>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0" name="Textfeld 18"/>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420" name="Gruppieren 19"/>
          <p:cNvGrpSpPr/>
          <p:nvPr userDrawn="1"/>
        </p:nvGrpSpPr>
        <p:grpSpPr>
          <a:xfrm>
            <a:off x="-390525" y="3292188"/>
            <a:ext cx="333375" cy="136812"/>
            <a:chOff x="-133350" y="2711163"/>
            <a:chExt cx="333375" cy="136812"/>
          </a:xfrm>
        </p:grpSpPr>
        <p:cxnSp>
          <p:nvCxnSpPr>
            <p:cNvPr id="3145947" name="Gerader Verbinder 2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1" name="Textfeld 21"/>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421" name="Gruppieren 22"/>
          <p:cNvGrpSpPr/>
          <p:nvPr userDrawn="1"/>
        </p:nvGrpSpPr>
        <p:grpSpPr>
          <a:xfrm>
            <a:off x="-390525" y="6063963"/>
            <a:ext cx="333375" cy="136812"/>
            <a:chOff x="-133350" y="2711163"/>
            <a:chExt cx="333375" cy="136812"/>
          </a:xfrm>
        </p:grpSpPr>
        <p:cxnSp>
          <p:nvCxnSpPr>
            <p:cNvPr id="3145948" name="Gerader Verbinder 23"/>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2" name="Textfeld 24"/>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422" name="Gruppieren 25"/>
          <p:cNvGrpSpPr/>
          <p:nvPr userDrawn="1"/>
        </p:nvGrpSpPr>
        <p:grpSpPr>
          <a:xfrm>
            <a:off x="-390525" y="6495763"/>
            <a:ext cx="333375" cy="136812"/>
            <a:chOff x="-133350" y="2711163"/>
            <a:chExt cx="333375" cy="136812"/>
          </a:xfrm>
        </p:grpSpPr>
        <p:cxnSp>
          <p:nvCxnSpPr>
            <p:cNvPr id="3145949" name="Gerader Verbinder 26"/>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3" name="Textfeld 27"/>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423" name="Gruppieren 28"/>
          <p:cNvGrpSpPr/>
          <p:nvPr userDrawn="1"/>
        </p:nvGrpSpPr>
        <p:grpSpPr>
          <a:xfrm rot="16199998">
            <a:off x="281643" y="-299136"/>
            <a:ext cx="333375" cy="136808"/>
            <a:chOff x="-133350" y="2711167"/>
            <a:chExt cx="333375" cy="136808"/>
          </a:xfrm>
        </p:grpSpPr>
        <p:cxnSp>
          <p:nvCxnSpPr>
            <p:cNvPr id="3145950" name="Gerader Verbinder 2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4" name="Textfeld 30"/>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24" name="Gruppieren 31"/>
          <p:cNvGrpSpPr/>
          <p:nvPr userDrawn="1"/>
        </p:nvGrpSpPr>
        <p:grpSpPr>
          <a:xfrm rot="16199998">
            <a:off x="5752962" y="-299136"/>
            <a:ext cx="333375" cy="136804"/>
            <a:chOff x="-133350" y="2711171"/>
            <a:chExt cx="333375" cy="136804"/>
          </a:xfrm>
        </p:grpSpPr>
        <p:cxnSp>
          <p:nvCxnSpPr>
            <p:cNvPr id="3145951" name="Gerader Verbinder 32"/>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5" name="Textfeld 33"/>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425" name="Gruppieren 34"/>
          <p:cNvGrpSpPr/>
          <p:nvPr userDrawn="1"/>
        </p:nvGrpSpPr>
        <p:grpSpPr>
          <a:xfrm>
            <a:off x="6203950" y="-397424"/>
            <a:ext cx="124906" cy="333375"/>
            <a:chOff x="6416680" y="-397424"/>
            <a:chExt cx="124906" cy="333375"/>
          </a:xfrm>
        </p:grpSpPr>
        <p:cxnSp>
          <p:nvCxnSpPr>
            <p:cNvPr id="3145952" name="Gerader Verbinder 35"/>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6" name="Textfeld 36"/>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953" name="Gerader Verbinder 37"/>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6" name="Gruppieren 38"/>
          <p:cNvGrpSpPr/>
          <p:nvPr userDrawn="1"/>
        </p:nvGrpSpPr>
        <p:grpSpPr>
          <a:xfrm rot="16199998">
            <a:off x="11447325" y="-299139"/>
            <a:ext cx="333375" cy="136800"/>
            <a:chOff x="-133350" y="2711175"/>
            <a:chExt cx="333375" cy="136800"/>
          </a:xfrm>
        </p:grpSpPr>
        <p:cxnSp>
          <p:nvCxnSpPr>
            <p:cNvPr id="3145954" name="Gerader Verbinder 3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37" name="Textfeld 40"/>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preserve="1" userDrawn="1">
  <p:cSld name="Nur Titel | weiß">
    <p:spTree>
      <p:nvGrpSpPr>
        <p:cNvPr id="1" name=""/>
        <p:cNvGrpSpPr/>
        <p:nvPr/>
      </p:nvGrpSpPr>
      <p:grpSpPr>
        <a:xfrm>
          <a:off x="0" y="0"/>
          <a:ext cx="0" cy="0"/>
          <a:chOff x="0" y="0"/>
          <a:chExt cx="0" cy="0"/>
        </a:xfrm>
      </p:grpSpPr>
      <p:sp>
        <p:nvSpPr>
          <p:cNvPr id="1050021" name="Titel 1"/>
          <p:cNvSpPr>
            <a:spLocks noGrp="1"/>
          </p:cNvSpPr>
          <p:nvPr>
            <p:ph type="title"/>
          </p:nvPr>
        </p:nvSpPr>
        <p:spPr bwMode="auto"/>
        <p:txBody>
          <a:bodyPr/>
          <a:lstStyle/>
          <a:p>
            <a:r>
              <a:rPr lang="de-DE"/>
              <a:t>Mastertitelformat bearbeiten</a:t>
            </a:r>
          </a:p>
        </p:txBody>
      </p:sp>
      <p:sp>
        <p:nvSpPr>
          <p:cNvPr id="1050022" name="Datumsplatzhalter 2"/>
          <p:cNvSpPr>
            <a:spLocks noGrp="1"/>
          </p:cNvSpPr>
          <p:nvPr>
            <p:ph type="dt" sz="half" idx="10"/>
          </p:nvPr>
        </p:nvSpPr>
        <p:spPr bwMode="auto"/>
        <p:txBody>
          <a:bodyPr/>
          <a:lstStyle/>
          <a:p>
            <a:fld id="{DAD94168-1D2E-414B-9AFB-B7BB2EA3568F}" type="datetime4">
              <a:rPr lang="de-DE"/>
              <a:t>6. Juni 2023</a:t>
            </a:fld>
            <a:endParaRPr lang="de-DE"/>
          </a:p>
        </p:txBody>
      </p:sp>
      <p:sp>
        <p:nvSpPr>
          <p:cNvPr id="1050023" name="Fußzeilenplatzhalter 3"/>
          <p:cNvSpPr>
            <a:spLocks noGrp="1"/>
          </p:cNvSpPr>
          <p:nvPr>
            <p:ph type="ftr" sz="quarter" idx="11"/>
          </p:nvPr>
        </p:nvSpPr>
        <p:spPr bwMode="auto"/>
        <p:txBody>
          <a:bodyPr/>
          <a:lstStyle/>
          <a:p>
            <a:r>
              <a:rPr lang="de-DE"/>
              <a:t>Technische Fakultät</a:t>
            </a:r>
          </a:p>
        </p:txBody>
      </p:sp>
      <p:sp>
        <p:nvSpPr>
          <p:cNvPr id="1050024"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50025"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1" name="Grafik 8"/>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50067"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1050068"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1050069" name="Date Placeholder 3"/>
          <p:cNvSpPr>
            <a:spLocks noGrp="1"/>
          </p:cNvSpPr>
          <p:nvPr>
            <p:ph type="dt" sz="half" idx="2"/>
          </p:nvPr>
        </p:nvSpPr>
        <p:spPr/>
        <p:txBody>
          <a:bodyPr/>
          <a:lstStyle/>
          <a:p>
            <a:fld id="{62C3E192-9CE6-4009-A528-6A8180321DAD}" type="datetimeFigureOut">
              <a:rPr lang="en-US" smtClean="0"/>
              <a:t>6/6/2023</a:t>
            </a:fld>
            <a:endParaRPr lang="en-US"/>
          </a:p>
        </p:txBody>
      </p:sp>
      <p:sp>
        <p:nvSpPr>
          <p:cNvPr id="1050070" name="Footer Placeholder 4"/>
          <p:cNvSpPr>
            <a:spLocks noGrp="1"/>
          </p:cNvSpPr>
          <p:nvPr>
            <p:ph type="ftr" sz="quarter" idx="3"/>
          </p:nvPr>
        </p:nvSpPr>
        <p:spPr/>
        <p:txBody>
          <a:bodyPr/>
          <a:lstStyle/>
          <a:p>
            <a:endParaRPr lang="en-US"/>
          </a:p>
        </p:txBody>
      </p:sp>
      <p:sp>
        <p:nvSpPr>
          <p:cNvPr id="1050071"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preserve="1" userDrawn="1">
  <p:cSld name="Zitatfolie">
    <p:spTree>
      <p:nvGrpSpPr>
        <p:cNvPr id="1" name=""/>
        <p:cNvGrpSpPr/>
        <p:nvPr/>
      </p:nvGrpSpPr>
      <p:grpSpPr>
        <a:xfrm>
          <a:off x="0" y="0"/>
          <a:ext cx="0" cy="0"/>
          <a:chOff x="0" y="0"/>
          <a:chExt cx="0" cy="0"/>
        </a:xfrm>
      </p:grpSpPr>
      <p:sp>
        <p:nvSpPr>
          <p:cNvPr id="1049838" name="Titel 1"/>
          <p:cNvSpPr>
            <a:spLocks noGrp="1"/>
          </p:cNvSpPr>
          <p:nvPr>
            <p:ph type="title"/>
          </p:nvPr>
        </p:nvSpPr>
        <p:spPr bwMode="auto"/>
        <p:txBody>
          <a:bodyPr/>
          <a:lstStyle/>
          <a:p>
            <a:r>
              <a:rPr lang="de-DE"/>
              <a:t>Mastertitelformat bearbeiten</a:t>
            </a:r>
          </a:p>
        </p:txBody>
      </p:sp>
      <p:sp>
        <p:nvSpPr>
          <p:cNvPr id="1049839" name="Datumsplatzhalter 2"/>
          <p:cNvSpPr>
            <a:spLocks noGrp="1"/>
          </p:cNvSpPr>
          <p:nvPr>
            <p:ph type="dt" sz="half" idx="10"/>
          </p:nvPr>
        </p:nvSpPr>
        <p:spPr bwMode="auto"/>
        <p:txBody>
          <a:bodyPr/>
          <a:lstStyle/>
          <a:p>
            <a:fld id="{264EDA59-479C-41C3-99F0-9A24DD470063}" type="datetime4">
              <a:rPr lang="de-DE"/>
              <a:t>6. Juni 2023</a:t>
            </a:fld>
            <a:endParaRPr lang="de-DE"/>
          </a:p>
        </p:txBody>
      </p:sp>
      <p:sp>
        <p:nvSpPr>
          <p:cNvPr id="1049840" name="Fußzeilenplatzhalter 3"/>
          <p:cNvSpPr>
            <a:spLocks noGrp="1"/>
          </p:cNvSpPr>
          <p:nvPr>
            <p:ph type="ftr" sz="quarter" idx="11"/>
          </p:nvPr>
        </p:nvSpPr>
        <p:spPr bwMode="auto"/>
        <p:txBody>
          <a:bodyPr/>
          <a:lstStyle/>
          <a:p>
            <a:r>
              <a:rPr lang="de-DE"/>
              <a:t>Technische Fakultät</a:t>
            </a:r>
          </a:p>
        </p:txBody>
      </p:sp>
      <p:sp>
        <p:nvSpPr>
          <p:cNvPr id="1049841" name="Foliennummernplatzhalter 4"/>
          <p:cNvSpPr>
            <a:spLocks noGrp="1"/>
          </p:cNvSpPr>
          <p:nvPr>
            <p:ph type="sldNum" sz="quarter" idx="12"/>
          </p:nvPr>
        </p:nvSpPr>
        <p:spPr bwMode="auto"/>
        <p:txBody>
          <a:bodyPr/>
          <a:lstStyle/>
          <a:p>
            <a:fld id="{D949F9DF-37BD-4CD6-BF49-65BA579E1D7A}" type="slidenum">
              <a:rPr lang="de-DE"/>
              <a:t>‹#›</a:t>
            </a:fld>
            <a:endParaRPr lang="de-DE"/>
          </a:p>
        </p:txBody>
      </p:sp>
      <p:sp>
        <p:nvSpPr>
          <p:cNvPr id="1049842" name="Rechteck 6"/>
          <p:cNvSpPr/>
          <p:nvPr userDrawn="1"/>
        </p:nvSpPr>
        <p:spPr bwMode="auto">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l" defTabSz="914400">
              <a:lnSpc>
                <a:spcPct val="110000"/>
              </a:lnSpc>
              <a:spcBef>
                <a:spcPct val="0"/>
              </a:spcBef>
              <a:spcAft>
                <a:spcPts val="1200"/>
              </a:spcAft>
              <a:buClrTx/>
              <a:buSzTx/>
              <a:buFont typeface="Arial"/>
              <a:buNone/>
            </a:pPr>
            <a:endParaRPr lang="de-DE" sz="1600" b="0" i="0" u="none" strike="noStrike" cap="none" spc="0">
              <a:ln>
                <a:noFill/>
              </a:ln>
              <a:solidFill>
                <a:schemeClr val="bg1"/>
              </a:solidFill>
              <a:latin typeface="Arial"/>
              <a:ea typeface="Arial"/>
              <a:cs typeface="Arial"/>
            </a:endParaRPr>
          </a:p>
        </p:txBody>
      </p:sp>
      <p:sp>
        <p:nvSpPr>
          <p:cNvPr id="1049843" name="Textplatzhalter 8"/>
          <p:cNvSpPr>
            <a:spLocks noGrp="1"/>
          </p:cNvSpPr>
          <p:nvPr>
            <p:ph type="body" sz="quarter" idx="24" hasCustomPrompt="1"/>
          </p:nvPr>
        </p:nvSpPr>
        <p:spPr bwMode="auto">
          <a:xfrm>
            <a:off x="2497190" y="2835964"/>
            <a:ext cx="7200000" cy="2160000"/>
          </a:xfrm>
        </p:spPr>
        <p:txBody>
          <a:bodyPr rIns="0" anchor="ctr" anchorCtr="0">
            <a:normAutofit/>
          </a:bodyPr>
          <a:lstStyle>
            <a:lvl1pPr algn="ctr">
              <a:defRPr sz="2000" i="1"/>
            </a:lvl1pPr>
            <a:lvl2pPr marL="0" indent="0">
              <a:buNone/>
            </a:lvl2pPr>
          </a:lstStyle>
          <a:p>
            <a:pPr lvl="0"/>
            <a:r>
              <a:rPr lang="de-DE"/>
              <a:t>„Mastertextformat bearbeiten“</a:t>
            </a:r>
          </a:p>
        </p:txBody>
      </p:sp>
      <p:sp>
        <p:nvSpPr>
          <p:cNvPr id="1049844" name="Textplatzhalter 9"/>
          <p:cNvSpPr>
            <a:spLocks noGrp="1"/>
          </p:cNvSpPr>
          <p:nvPr>
            <p:ph type="body" sz="quarter" idx="37"/>
          </p:nvPr>
        </p:nvSpPr>
        <p:spPr bwMode="auto">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23" name="Grafik 11"/>
          <p:cNvPicPr>
            <a:picLocks noChangeAspect="1"/>
          </p:cNvPicPr>
          <p:nvPr userDrawn="1"/>
        </p:nvPicPr>
        <p:blipFill>
          <a:blip r:embed="rId2"/>
          <a:stretch>
            <a:fillRect/>
          </a:stretch>
        </p:blipFill>
        <p:spPr bwMode="auto">
          <a:xfrm>
            <a:off x="8239890" y="205528"/>
            <a:ext cx="2177460" cy="578949"/>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chlussfolie">
    <p:bg>
      <p:bgRef idx="1001">
        <a:schemeClr val="bg2"/>
      </p:bgRef>
    </p:bg>
    <p:spTree>
      <p:nvGrpSpPr>
        <p:cNvPr id="1" name=""/>
        <p:cNvGrpSpPr/>
        <p:nvPr/>
      </p:nvGrpSpPr>
      <p:grpSpPr>
        <a:xfrm>
          <a:off x="0" y="0"/>
          <a:ext cx="0" cy="0"/>
          <a:chOff x="0" y="0"/>
          <a:chExt cx="0" cy="0"/>
        </a:xfrm>
      </p:grpSpPr>
      <p:sp>
        <p:nvSpPr>
          <p:cNvPr id="1049852" name="Textplatzhalter 167"/>
          <p:cNvSpPr>
            <a:spLocks noGrp="1"/>
          </p:cNvSpPr>
          <p:nvPr>
            <p:ph type="body" sz="quarter" idx="12" hasCustomPrompt="1"/>
          </p:nvPr>
        </p:nvSpPr>
        <p:spPr bwMode="auto">
          <a:xfrm>
            <a:off x="0" y="1628775"/>
            <a:ext cx="12192000" cy="5229225"/>
          </a:xfrm>
          <a:prstGeom prst="rect">
            <a:avLst/>
          </a:prstGeo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9853" name="Bildplatzhalter 60"/>
          <p:cNvSpPr>
            <a:spLocks noGrp="1"/>
          </p:cNvSpPr>
          <p:nvPr>
            <p:ph type="pic" sz="quarter" idx="10" hasCustomPrompt="1"/>
          </p:nvPr>
        </p:nvSpPr>
        <p:spPr bwMode="auto">
          <a:xfrm>
            <a:off x="0" y="1628775"/>
            <a:ext cx="12192000" cy="5229226"/>
          </a:xfrm>
          <a:prstGeom prst="rect">
            <a:avLst/>
          </a:prstGeom>
          <a:solidFill>
            <a:schemeClr val="tx1">
              <a:lumMod val="95000"/>
            </a:schemeClr>
          </a:solidFill>
        </p:spPr>
        <p:txBody>
          <a:bodyPr/>
          <a:lstStyle/>
          <a:p>
            <a:r>
              <a:rPr lang="de-DE"/>
              <a:t> </a:t>
            </a:r>
          </a:p>
        </p:txBody>
      </p:sp>
      <p:sp>
        <p:nvSpPr>
          <p:cNvPr id="1049854" name="Rechteck 59"/>
          <p:cNvSpPr/>
          <p:nvPr userDrawn="1"/>
        </p:nvSpPr>
        <p:spPr bwMode="auto">
          <a:xfrm>
            <a:off x="518400" y="1196733"/>
            <a:ext cx="11676061"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9855" name="Textplatzhalter 64"/>
          <p:cNvSpPr>
            <a:spLocks noGrp="1"/>
          </p:cNvSpPr>
          <p:nvPr>
            <p:ph type="body" sz="quarter" idx="13" hasCustomPrompt="1"/>
          </p:nvPr>
        </p:nvSpPr>
        <p:spPr bwMode="auto">
          <a:xfrm>
            <a:off x="518317" y="2647985"/>
            <a:ext cx="11157745" cy="1562031"/>
          </a:xfrm>
        </p:spPr>
        <p:txBody>
          <a:bodyPr vert="horz" wrap="square" lIns="0" tIns="0" rIns="360000" bIns="0" rtlCol="0" anchor="ctr" anchorCtr="0">
            <a:spAutoFit/>
          </a:bodyPr>
          <a:lstStyle>
            <a:lvl1pPr>
              <a:spcAft>
                <a:spcPct val="0"/>
              </a:spcAft>
              <a:defRPr lang="de-DE" sz="4800" b="1">
                <a:latin typeface="+mj-lt"/>
                <a:ea typeface="+mj-ea"/>
                <a:cs typeface="+mj-cs"/>
              </a:defRPr>
            </a:lvl1pPr>
          </a:lstStyle>
          <a:p>
            <a:pPr lvl="0">
              <a:spcBef>
                <a:spcPct val="0"/>
              </a:spcBef>
            </a:pPr>
            <a:r>
              <a:rPr lang="de-DE"/>
              <a:t>Vielen Dank</a:t>
            </a:r>
            <a:br>
              <a:rPr lang="de-DE"/>
            </a:br>
            <a:r>
              <a:rPr lang="de-DE"/>
              <a:t>für Ihre Aufmerksamkeit!</a:t>
            </a:r>
          </a:p>
        </p:txBody>
      </p:sp>
      <p:sp>
        <p:nvSpPr>
          <p:cNvPr id="1049856" name="Freihandform: Form 57"/>
          <p:cNvSpPr/>
          <p:nvPr userDrawn="1"/>
        </p:nvSpPr>
        <p:spPr bwMode="auto">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extrusionOk="0">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nvGrpSpPr>
          <p:cNvPr id="430" name="Gruppieren 55"/>
          <p:cNvGrpSpPr/>
          <p:nvPr userDrawn="1"/>
        </p:nvGrpSpPr>
        <p:grpSpPr>
          <a:xfrm>
            <a:off x="-390525" y="160153"/>
            <a:ext cx="333375" cy="136812"/>
            <a:chOff x="-133350" y="2711163"/>
            <a:chExt cx="333375" cy="136812"/>
          </a:xfrm>
        </p:grpSpPr>
        <p:cxnSp>
          <p:nvCxnSpPr>
            <p:cNvPr id="3145955" name="Gerader Verbinder 6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57" name="Textfeld 62"/>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431" name="Gruppieren 63"/>
          <p:cNvGrpSpPr/>
          <p:nvPr userDrawn="1"/>
        </p:nvGrpSpPr>
        <p:grpSpPr>
          <a:xfrm>
            <a:off x="-390525" y="1131703"/>
            <a:ext cx="333375" cy="136812"/>
            <a:chOff x="-133350" y="2711163"/>
            <a:chExt cx="333375" cy="136812"/>
          </a:xfrm>
        </p:grpSpPr>
        <p:cxnSp>
          <p:nvCxnSpPr>
            <p:cNvPr id="3145956" name="Gerader Verbinder 6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58" name="Textfeld 66"/>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432" name="Gruppieren 67"/>
          <p:cNvGrpSpPr/>
          <p:nvPr userDrawn="1"/>
        </p:nvGrpSpPr>
        <p:grpSpPr>
          <a:xfrm>
            <a:off x="-390525" y="1491963"/>
            <a:ext cx="333375" cy="136812"/>
            <a:chOff x="-133350" y="2711163"/>
            <a:chExt cx="333375" cy="136812"/>
          </a:xfrm>
        </p:grpSpPr>
        <p:cxnSp>
          <p:nvCxnSpPr>
            <p:cNvPr id="3145957" name="Gerader Verbinder 6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59" name="Textfeld 69"/>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433" name="Gruppieren 70"/>
          <p:cNvGrpSpPr/>
          <p:nvPr userDrawn="1"/>
        </p:nvGrpSpPr>
        <p:grpSpPr>
          <a:xfrm>
            <a:off x="-390525" y="3292188"/>
            <a:ext cx="333375" cy="136812"/>
            <a:chOff x="-133350" y="2711163"/>
            <a:chExt cx="333375" cy="136812"/>
          </a:xfrm>
        </p:grpSpPr>
        <p:cxnSp>
          <p:nvCxnSpPr>
            <p:cNvPr id="3145958" name="Gerader Verbinder 7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0" name="Textfeld 72"/>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434" name="Gruppieren 73"/>
          <p:cNvGrpSpPr/>
          <p:nvPr userDrawn="1"/>
        </p:nvGrpSpPr>
        <p:grpSpPr>
          <a:xfrm>
            <a:off x="-390525" y="6063963"/>
            <a:ext cx="333375" cy="136812"/>
            <a:chOff x="-133350" y="2711163"/>
            <a:chExt cx="333375" cy="136812"/>
          </a:xfrm>
        </p:grpSpPr>
        <p:cxnSp>
          <p:nvCxnSpPr>
            <p:cNvPr id="3145959" name="Gerader Verbinder 7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1" name="Textfeld 75"/>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435" name="Gruppieren 76"/>
          <p:cNvGrpSpPr/>
          <p:nvPr userDrawn="1"/>
        </p:nvGrpSpPr>
        <p:grpSpPr>
          <a:xfrm>
            <a:off x="-390525" y="6495763"/>
            <a:ext cx="333375" cy="136812"/>
            <a:chOff x="-133350" y="2711163"/>
            <a:chExt cx="333375" cy="136812"/>
          </a:xfrm>
        </p:grpSpPr>
        <p:cxnSp>
          <p:nvCxnSpPr>
            <p:cNvPr id="3145960" name="Gerader Verbinder 77"/>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2" name="Textfeld 78"/>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436" name="Gruppieren 79"/>
          <p:cNvGrpSpPr/>
          <p:nvPr userDrawn="1"/>
        </p:nvGrpSpPr>
        <p:grpSpPr>
          <a:xfrm rot="16199998">
            <a:off x="281643" y="-299136"/>
            <a:ext cx="333375" cy="136808"/>
            <a:chOff x="-133350" y="2711167"/>
            <a:chExt cx="333375" cy="136808"/>
          </a:xfrm>
        </p:grpSpPr>
        <p:cxnSp>
          <p:nvCxnSpPr>
            <p:cNvPr id="3145961" name="Gerader Verbinder 8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3" name="Textfeld 81"/>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37" name="Gruppieren 82"/>
          <p:cNvGrpSpPr/>
          <p:nvPr userDrawn="1"/>
        </p:nvGrpSpPr>
        <p:grpSpPr>
          <a:xfrm rot="16199998">
            <a:off x="5752962" y="-299136"/>
            <a:ext cx="333375" cy="136804"/>
            <a:chOff x="-133350" y="2711171"/>
            <a:chExt cx="333375" cy="136804"/>
          </a:xfrm>
        </p:grpSpPr>
        <p:cxnSp>
          <p:nvCxnSpPr>
            <p:cNvPr id="3145962" name="Gerader Verbinder 83"/>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4" name="Textfeld 84"/>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438" name="Gruppieren 85"/>
          <p:cNvGrpSpPr/>
          <p:nvPr userDrawn="1"/>
        </p:nvGrpSpPr>
        <p:grpSpPr>
          <a:xfrm>
            <a:off x="6203950" y="-397424"/>
            <a:ext cx="124906" cy="333375"/>
            <a:chOff x="6416680" y="-397424"/>
            <a:chExt cx="124906" cy="333375"/>
          </a:xfrm>
        </p:grpSpPr>
        <p:cxnSp>
          <p:nvCxnSpPr>
            <p:cNvPr id="3145963" name="Gerader Verbinder 86"/>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5" name="Textfeld 87"/>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964" name="Gerader Verbinder 88"/>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39" name="Gruppieren 89"/>
          <p:cNvGrpSpPr/>
          <p:nvPr userDrawn="1"/>
        </p:nvGrpSpPr>
        <p:grpSpPr>
          <a:xfrm rot="16199998">
            <a:off x="11447325" y="-299139"/>
            <a:ext cx="333375" cy="136800"/>
            <a:chOff x="-133350" y="2711175"/>
            <a:chExt cx="333375" cy="136800"/>
          </a:xfrm>
        </p:grpSpPr>
        <p:cxnSp>
          <p:nvCxnSpPr>
            <p:cNvPr id="3145965" name="Gerader Verbinder 9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866" name="Textfeld 91"/>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440" name="Grafik 3"/>
          <p:cNvGrpSpPr/>
          <p:nvPr userDrawn="1"/>
        </p:nvGrpSpPr>
        <p:grpSpPr>
          <a:xfrm>
            <a:off x="510639" y="293688"/>
            <a:ext cx="2594512" cy="327278"/>
            <a:chOff x="2242184" y="2525076"/>
            <a:chExt cx="7709534" cy="972502"/>
          </a:xfrm>
          <a:solidFill>
            <a:schemeClr val="tx1"/>
          </a:solidFill>
        </p:grpSpPr>
        <p:sp>
          <p:nvSpPr>
            <p:cNvPr id="1049867" name="Freihandform: Form 93"/>
            <p:cNvSpPr/>
            <p:nvPr/>
          </p:nvSpPr>
          <p:spPr bwMode="auto">
            <a:xfrm>
              <a:off x="2269806" y="2545079"/>
              <a:ext cx="232408"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extrusionOk="0">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68" name="Freihandform: Form 94"/>
            <p:cNvSpPr/>
            <p:nvPr/>
          </p:nvSpPr>
          <p:spPr bwMode="auto">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69" name="Freihandform: Form 95"/>
            <p:cNvSpPr/>
            <p:nvPr/>
          </p:nvSpPr>
          <p:spPr bwMode="auto">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0" name="Freihandform: Form 96"/>
            <p:cNvSpPr/>
            <p:nvPr/>
          </p:nvSpPr>
          <p:spPr bwMode="auto">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1" name="Freihandform: Form 97"/>
            <p:cNvSpPr/>
            <p:nvPr/>
          </p:nvSpPr>
          <p:spPr bwMode="auto">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2" name="Freihandform: Form 98"/>
            <p:cNvSpPr/>
            <p:nvPr/>
          </p:nvSpPr>
          <p:spPr bwMode="auto">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3" name="Freihandform: Form 99"/>
            <p:cNvSpPr/>
            <p:nvPr/>
          </p:nvSpPr>
          <p:spPr bwMode="auto">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4" name="Freihandform: Form 100"/>
            <p:cNvSpPr/>
            <p:nvPr/>
          </p:nvSpPr>
          <p:spPr bwMode="auto">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extrusionOk="0">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5" name="Freihandform: Form 101"/>
            <p:cNvSpPr/>
            <p:nvPr/>
          </p:nvSpPr>
          <p:spPr bwMode="auto">
            <a:xfrm>
              <a:off x="4129086"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extrusionOk="0">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6" name="Freihandform: Form 102"/>
            <p:cNvSpPr/>
            <p:nvPr/>
          </p:nvSpPr>
          <p:spPr bwMode="auto">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7" name="Freihandform: Form 103"/>
            <p:cNvSpPr/>
            <p:nvPr/>
          </p:nvSpPr>
          <p:spPr bwMode="auto">
            <a:xfrm>
              <a:off x="4593906" y="2545079"/>
              <a:ext cx="342900" cy="368616"/>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extrusionOk="0">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8" name="Freihandform: Form 104"/>
            <p:cNvSpPr/>
            <p:nvPr/>
          </p:nvSpPr>
          <p:spPr bwMode="auto">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extrusionOk="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79" name="Freihandform: Form 105"/>
            <p:cNvSpPr/>
            <p:nvPr/>
          </p:nvSpPr>
          <p:spPr bwMode="auto">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0" name="Freihandform: Form 106"/>
            <p:cNvSpPr/>
            <p:nvPr/>
          </p:nvSpPr>
          <p:spPr bwMode="auto">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extrusionOk="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1" name="Freihandform: Form 107"/>
            <p:cNvSpPr/>
            <p:nvPr/>
          </p:nvSpPr>
          <p:spPr bwMode="auto">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extrusionOk="0">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2" name="Freihandform: Form 108"/>
            <p:cNvSpPr/>
            <p:nvPr/>
          </p:nvSpPr>
          <p:spPr bwMode="auto">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extrusionOk="0">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3" name="Freihandform: Form 109"/>
            <p:cNvSpPr/>
            <p:nvPr/>
          </p:nvSpPr>
          <p:spPr bwMode="auto">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extrusionOk="0">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4" name="Freihandform: Form 110"/>
            <p:cNvSpPr/>
            <p:nvPr/>
          </p:nvSpPr>
          <p:spPr bwMode="auto">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5" name="Freihandform: Form 111"/>
            <p:cNvSpPr/>
            <p:nvPr/>
          </p:nvSpPr>
          <p:spPr bwMode="auto">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6" name="Freihandform: Form 112"/>
            <p:cNvSpPr/>
            <p:nvPr/>
          </p:nvSpPr>
          <p:spPr bwMode="auto">
            <a:xfrm>
              <a:off x="7115173"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extrusionOk="0">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7" name="Freihandform: Form 161"/>
            <p:cNvSpPr/>
            <p:nvPr/>
          </p:nvSpPr>
          <p:spPr bwMode="auto">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extrusionOk="0">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8" name="Freihandform: Form 162"/>
            <p:cNvSpPr/>
            <p:nvPr/>
          </p:nvSpPr>
          <p:spPr bwMode="auto">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89" name="Freihandform: Form 163"/>
            <p:cNvSpPr/>
            <p:nvPr/>
          </p:nvSpPr>
          <p:spPr bwMode="auto">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0" name="Freihandform: Form 164"/>
            <p:cNvSpPr/>
            <p:nvPr/>
          </p:nvSpPr>
          <p:spPr bwMode="auto">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extrusionOk="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1" name="Freihandform: Form 165"/>
            <p:cNvSpPr/>
            <p:nvPr/>
          </p:nvSpPr>
          <p:spPr bwMode="auto">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2" name="Freihandform: Form 166"/>
            <p:cNvSpPr/>
            <p:nvPr/>
          </p:nvSpPr>
          <p:spPr bwMode="auto">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extrusionOk="0">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3" name="Freihandform: Form 167"/>
            <p:cNvSpPr/>
            <p:nvPr/>
          </p:nvSpPr>
          <p:spPr bwMode="auto">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extrusionOk="0">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4" name="Freihandform: Form 168"/>
            <p:cNvSpPr/>
            <p:nvPr/>
          </p:nvSpPr>
          <p:spPr bwMode="auto">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extrusionOk="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5" name="Freihandform: Form 169"/>
            <p:cNvSpPr/>
            <p:nvPr/>
          </p:nvSpPr>
          <p:spPr bwMode="auto">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extrusionOk="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6" name="Freihandform: Form 170"/>
            <p:cNvSpPr/>
            <p:nvPr/>
          </p:nvSpPr>
          <p:spPr bwMode="auto">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7" name="Freihandform: Form 171"/>
            <p:cNvSpPr/>
            <p:nvPr/>
          </p:nvSpPr>
          <p:spPr bwMode="auto">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8" name="Freihandform: Form 172"/>
            <p:cNvSpPr/>
            <p:nvPr/>
          </p:nvSpPr>
          <p:spPr bwMode="auto">
            <a:xfrm>
              <a:off x="2242184" y="3122293"/>
              <a:ext cx="275272" cy="368616"/>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extrusionOk="0">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899" name="Freihandform: Form 173"/>
            <p:cNvSpPr/>
            <p:nvPr/>
          </p:nvSpPr>
          <p:spPr bwMode="auto">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0" name="Freihandform: Form 174"/>
            <p:cNvSpPr/>
            <p:nvPr/>
          </p:nvSpPr>
          <p:spPr bwMode="auto">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1" name="Freihandform: Form 175"/>
            <p:cNvSpPr/>
            <p:nvPr/>
          </p:nvSpPr>
          <p:spPr bwMode="auto">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2" name="Freihandform: Form 176"/>
            <p:cNvSpPr/>
            <p:nvPr/>
          </p:nvSpPr>
          <p:spPr bwMode="auto">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extrusionOk="0">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3" name="Freihandform: Form 177"/>
            <p:cNvSpPr/>
            <p:nvPr/>
          </p:nvSpPr>
          <p:spPr bwMode="auto">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extrusionOk="0">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4" name="Freihandform: Form 178"/>
            <p:cNvSpPr/>
            <p:nvPr/>
          </p:nvSpPr>
          <p:spPr bwMode="auto">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extrusionOk="0">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5" name="Freihandform: Form 179"/>
            <p:cNvSpPr/>
            <p:nvPr/>
          </p:nvSpPr>
          <p:spPr bwMode="auto">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extrusionOk="0">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6" name="Freihandform: Form 180"/>
            <p:cNvSpPr/>
            <p:nvPr/>
          </p:nvSpPr>
          <p:spPr bwMode="auto">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extrusionOk="0">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7" name="Freihandform: Form 181"/>
            <p:cNvSpPr/>
            <p:nvPr/>
          </p:nvSpPr>
          <p:spPr bwMode="auto">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extrusionOk="0">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8" name="Freihandform: Form 182"/>
            <p:cNvSpPr/>
            <p:nvPr/>
          </p:nvSpPr>
          <p:spPr bwMode="auto">
            <a:xfrm>
              <a:off x="5130164" y="3122293"/>
              <a:ext cx="231457" cy="368616"/>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extrusionOk="0">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09" name="Freihandform: Form 183"/>
            <p:cNvSpPr/>
            <p:nvPr/>
          </p:nvSpPr>
          <p:spPr bwMode="auto">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extrusionOk="0">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0" name="Freihandform: Form 184"/>
            <p:cNvSpPr/>
            <p:nvPr/>
          </p:nvSpPr>
          <p:spPr bwMode="auto">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extrusionOk="0">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1" name="Freihandform: Form 185"/>
            <p:cNvSpPr/>
            <p:nvPr/>
          </p:nvSpPr>
          <p:spPr bwMode="auto">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extrusionOk="0">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2" name="Freihandform: Form 186"/>
            <p:cNvSpPr/>
            <p:nvPr/>
          </p:nvSpPr>
          <p:spPr bwMode="auto">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extrusionOk="0">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3" name="Freihandform: Form 187"/>
            <p:cNvSpPr/>
            <p:nvPr/>
          </p:nvSpPr>
          <p:spPr bwMode="auto">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4" name="Freihandform: Form 188"/>
            <p:cNvSpPr/>
            <p:nvPr/>
          </p:nvSpPr>
          <p:spPr bwMode="auto">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extrusionOk="0">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sp>
          <p:nvSpPr>
            <p:cNvPr id="1049915" name="Freihandform: Form 189"/>
            <p:cNvSpPr/>
            <p:nvPr/>
          </p:nvSpPr>
          <p:spPr bwMode="auto">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extrusionOk="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endParaRPr lang="de-DE"/>
            </a:p>
          </p:txBody>
        </p:sp>
      </p:grpSp>
      <p:pic>
        <p:nvPicPr>
          <p:cNvPr id="2097225" name="Grafik 115"/>
          <p:cNvPicPr>
            <a:picLocks noChangeAspect="1"/>
          </p:cNvPicPr>
          <p:nvPr userDrawn="1"/>
        </p:nvPicPr>
        <p:blipFill>
          <a:blip r:embed="rId2"/>
          <a:stretch>
            <a:fillRect/>
          </a:stretch>
        </p:blipFill>
        <p:spPr bwMode="auto">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048594" name="Textplatzhalter 167"/>
          <p:cNvSpPr>
            <a:spLocks noGrp="1"/>
          </p:cNvSpPr>
          <p:nvPr>
            <p:ph type="body" sz="quarter" idx="11"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8595"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48596" name="Titel 1"/>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a:t>Willkommen</a:t>
            </a:r>
          </a:p>
        </p:txBody>
      </p:sp>
      <p:sp>
        <p:nvSpPr>
          <p:cNvPr id="1048597" name="Rechteck 55"/>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598" name="Freihandform: Form 5"/>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49" name="Gruppieren 56"/>
          <p:cNvGrpSpPr/>
          <p:nvPr userDrawn="1"/>
        </p:nvGrpSpPr>
        <p:grpSpPr>
          <a:xfrm>
            <a:off x="-390525" y="160153"/>
            <a:ext cx="333375" cy="136812"/>
            <a:chOff x="-133350" y="2711163"/>
            <a:chExt cx="333375" cy="136812"/>
          </a:xfrm>
        </p:grpSpPr>
        <p:cxnSp>
          <p:nvCxnSpPr>
            <p:cNvPr id="3145739" name="Gerader Verbinder 5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99" name="Textfeld 58"/>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0" name="Gruppieren 59"/>
          <p:cNvGrpSpPr/>
          <p:nvPr userDrawn="1"/>
        </p:nvGrpSpPr>
        <p:grpSpPr>
          <a:xfrm>
            <a:off x="-390525" y="1131703"/>
            <a:ext cx="333375" cy="136812"/>
            <a:chOff x="-133350" y="2711163"/>
            <a:chExt cx="333375" cy="136812"/>
          </a:xfrm>
        </p:grpSpPr>
        <p:cxnSp>
          <p:nvCxnSpPr>
            <p:cNvPr id="3145740"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0" name="Textfeld 6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1" name="Gruppieren 62"/>
          <p:cNvGrpSpPr/>
          <p:nvPr userDrawn="1"/>
        </p:nvGrpSpPr>
        <p:grpSpPr>
          <a:xfrm>
            <a:off x="-390525" y="1491963"/>
            <a:ext cx="333375" cy="136812"/>
            <a:chOff x="-133350" y="2711163"/>
            <a:chExt cx="333375" cy="136812"/>
          </a:xfrm>
        </p:grpSpPr>
        <p:cxnSp>
          <p:nvCxnSpPr>
            <p:cNvPr id="3145741"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1"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2" name="Gruppieren 65"/>
          <p:cNvGrpSpPr/>
          <p:nvPr userDrawn="1"/>
        </p:nvGrpSpPr>
        <p:grpSpPr>
          <a:xfrm>
            <a:off x="-390525" y="3292188"/>
            <a:ext cx="333375" cy="136812"/>
            <a:chOff x="-133350" y="2711163"/>
            <a:chExt cx="333375" cy="136812"/>
          </a:xfrm>
        </p:grpSpPr>
        <p:cxnSp>
          <p:nvCxnSpPr>
            <p:cNvPr id="3145742"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2"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3" name="Gruppieren 68"/>
          <p:cNvGrpSpPr/>
          <p:nvPr userDrawn="1"/>
        </p:nvGrpSpPr>
        <p:grpSpPr>
          <a:xfrm>
            <a:off x="-390525" y="6063963"/>
            <a:ext cx="333375" cy="136812"/>
            <a:chOff x="-133350" y="2711163"/>
            <a:chExt cx="333375" cy="136812"/>
          </a:xfrm>
        </p:grpSpPr>
        <p:cxnSp>
          <p:nvCxnSpPr>
            <p:cNvPr id="3145743"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3" name="Textfeld 70"/>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4" name="Gruppieren 71"/>
          <p:cNvGrpSpPr/>
          <p:nvPr userDrawn="1"/>
        </p:nvGrpSpPr>
        <p:grpSpPr>
          <a:xfrm>
            <a:off x="-390525" y="6495763"/>
            <a:ext cx="333375" cy="136812"/>
            <a:chOff x="-133350" y="2711163"/>
            <a:chExt cx="333375" cy="136812"/>
          </a:xfrm>
        </p:grpSpPr>
        <p:cxnSp>
          <p:nvCxnSpPr>
            <p:cNvPr id="3145744"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4" name="Textfeld 73"/>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5" name="Gruppieren 74"/>
          <p:cNvGrpSpPr/>
          <p:nvPr userDrawn="1"/>
        </p:nvGrpSpPr>
        <p:grpSpPr>
          <a:xfrm rot="16200000">
            <a:off x="281643" y="-299136"/>
            <a:ext cx="333375" cy="136808"/>
            <a:chOff x="-133350" y="2711167"/>
            <a:chExt cx="333375" cy="136808"/>
          </a:xfrm>
        </p:grpSpPr>
        <p:cxnSp>
          <p:nvCxnSpPr>
            <p:cNvPr id="3145745"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5" name="Textfeld 76"/>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6" name="Gruppieren 77"/>
          <p:cNvGrpSpPr/>
          <p:nvPr userDrawn="1"/>
        </p:nvGrpSpPr>
        <p:grpSpPr>
          <a:xfrm rot="16200000">
            <a:off x="5752963" y="-299136"/>
            <a:ext cx="333375" cy="136804"/>
            <a:chOff x="-133350" y="2711171"/>
            <a:chExt cx="333375" cy="136804"/>
          </a:xfrm>
        </p:grpSpPr>
        <p:cxnSp>
          <p:nvCxnSpPr>
            <p:cNvPr id="3145746"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6" name="Textfeld 79"/>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7" name="Gruppieren 80"/>
          <p:cNvGrpSpPr/>
          <p:nvPr userDrawn="1"/>
        </p:nvGrpSpPr>
        <p:grpSpPr>
          <a:xfrm>
            <a:off x="6203950" y="-397424"/>
            <a:ext cx="124906" cy="333375"/>
            <a:chOff x="6416680" y="-397424"/>
            <a:chExt cx="124906" cy="333375"/>
          </a:xfrm>
        </p:grpSpPr>
        <p:cxnSp>
          <p:nvCxnSpPr>
            <p:cNvPr id="3145747" name="Gerader Verbinder 81"/>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7" name="Textfeld 82"/>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748" name="Gerader Verbinder 83"/>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8" name="Gruppieren 84"/>
          <p:cNvGrpSpPr/>
          <p:nvPr userDrawn="1"/>
        </p:nvGrpSpPr>
        <p:grpSpPr>
          <a:xfrm rot="16200000">
            <a:off x="11447325" y="-299139"/>
            <a:ext cx="333375" cy="136800"/>
            <a:chOff x="-133350" y="2711175"/>
            <a:chExt cx="333375" cy="136800"/>
          </a:xfrm>
        </p:grpSpPr>
        <p:cxnSp>
          <p:nvCxnSpPr>
            <p:cNvPr id="3145749" name="Gerader Verbinder 8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608" name="Textfeld 86"/>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9" name="Grafik 3"/>
          <p:cNvGrpSpPr/>
          <p:nvPr userDrawn="1"/>
        </p:nvGrpSpPr>
        <p:grpSpPr>
          <a:xfrm>
            <a:off x="510639" y="293688"/>
            <a:ext cx="2594512" cy="327278"/>
            <a:chOff x="2242184" y="2525076"/>
            <a:chExt cx="7709534" cy="972502"/>
          </a:xfrm>
          <a:solidFill>
            <a:schemeClr val="tx1"/>
          </a:solidFill>
        </p:grpSpPr>
        <p:sp>
          <p:nvSpPr>
            <p:cNvPr id="1048609" name="Freihandform: Form 139"/>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0" name="Freihandform: Form 140"/>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1" name="Freihandform: Form 141"/>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2" name="Freihandform: Form 142"/>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3" name="Freihandform: Form 143"/>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4" name="Freihandform: Form 144"/>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5" name="Freihandform: Form 145"/>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6" name="Freihandform: Form 146"/>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7" name="Freihandform: Form 147"/>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8" name="Freihandform: Form 148"/>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19" name="Freihandform: Form 149"/>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0" name="Freihandform: Form 150"/>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1" name="Freihandform: Form 151"/>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2" name="Freihandform: Form 152"/>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3" name="Freihandform: Form 153"/>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4" name="Freihandform: Form 154"/>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5" name="Freihandform: Form 155"/>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6" name="Freihandform: Form 156"/>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7" name="Freihandform: Form 157"/>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8" name="Freihandform: Form 158"/>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29" name="Freihandform: Form 159"/>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0" name="Freihandform: Form 160"/>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1" name="Freihandform: Form 161"/>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2" name="Freihandform: Form 162"/>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3" name="Freihandform: Form 163"/>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4"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5"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6"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7"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8"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39"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0"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1"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2"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3"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4"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5"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6"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7"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8"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49"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0"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1"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2"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3"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4"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5"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6"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657"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152" name="Grafik 87"/>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50468" name="Datumsplatzhalter 2"/>
          <p:cNvSpPr>
            <a:spLocks noGrp="1"/>
          </p:cNvSpPr>
          <p:nvPr>
            <p:ph type="dt" sz="half" idx="10"/>
          </p:nvPr>
        </p:nvSpPr>
        <p:spPr/>
        <p:txBody>
          <a:bodyPr/>
          <a:lstStyle/>
          <a:p>
            <a:fld id="{F8D2C6F2-BFE9-4DA1-8335-8212BBEBDEDB}" type="datetime4">
              <a:rPr lang="de-DE" smtClean="0"/>
              <a:t>6. Juni 2023</a:t>
            </a:fld>
            <a:endParaRPr lang="de-DE"/>
          </a:p>
        </p:txBody>
      </p:sp>
      <p:sp>
        <p:nvSpPr>
          <p:cNvPr id="1050469" name="Fußzeilenplatzhalter 3"/>
          <p:cNvSpPr>
            <a:spLocks noGrp="1"/>
          </p:cNvSpPr>
          <p:nvPr>
            <p:ph type="ftr" sz="quarter" idx="11"/>
          </p:nvPr>
        </p:nvSpPr>
        <p:spPr/>
        <p:txBody>
          <a:bodyPr/>
          <a:lstStyle/>
          <a:p>
            <a:r>
              <a:rPr lang="de-DE"/>
              <a:t>Technische Fakultät</a:t>
            </a:r>
          </a:p>
        </p:txBody>
      </p:sp>
      <p:sp>
        <p:nvSpPr>
          <p:cNvPr id="1050470"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471"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50472"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50473"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50474"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50475"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50476"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50477"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50478"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50479"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50480"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50481" name="Textplatzhalter 6"/>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p>
        </p:txBody>
      </p:sp>
      <p:sp>
        <p:nvSpPr>
          <p:cNvPr id="1050482" name="Textplatzhalter 6"/>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a:t>07 </a:t>
            </a:r>
          </a:p>
        </p:txBody>
      </p:sp>
      <p:sp>
        <p:nvSpPr>
          <p:cNvPr id="1050483" name="Textplatzhalter 6"/>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p>
        </p:txBody>
      </p:sp>
      <p:sp>
        <p:nvSpPr>
          <p:cNvPr id="1050484" name="Textplatzhalter 6"/>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a:t>08 </a:t>
            </a:r>
          </a:p>
        </p:txBody>
      </p:sp>
      <p:sp>
        <p:nvSpPr>
          <p:cNvPr id="1050485" name="Textplatzhalter 6"/>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p>
        </p:txBody>
      </p:sp>
      <p:sp>
        <p:nvSpPr>
          <p:cNvPr id="1050486" name="Textplatzhalter 6"/>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a:t>11 </a:t>
            </a:r>
          </a:p>
        </p:txBody>
      </p:sp>
      <p:sp>
        <p:nvSpPr>
          <p:cNvPr id="1050487" name="Textplatzhalter 6"/>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p>
        </p:txBody>
      </p:sp>
      <p:sp>
        <p:nvSpPr>
          <p:cNvPr id="1050488" name="Textplatzhalter 6"/>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a:t>09 </a:t>
            </a:r>
          </a:p>
        </p:txBody>
      </p:sp>
      <p:sp>
        <p:nvSpPr>
          <p:cNvPr id="1050489" name="Textplatzhalter 6"/>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p>
        </p:txBody>
      </p:sp>
      <p:sp>
        <p:nvSpPr>
          <p:cNvPr id="1050490" name="Textplatzhalter 6"/>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a:t>10 </a:t>
            </a:r>
          </a:p>
        </p:txBody>
      </p:sp>
      <p:sp>
        <p:nvSpPr>
          <p:cNvPr id="1050491" name="Textplatzhalter 6"/>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p>
        </p:txBody>
      </p:sp>
      <p:sp>
        <p:nvSpPr>
          <p:cNvPr id="1050492" name="Textplatzhalter 6"/>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a:t>12 </a:t>
            </a:r>
          </a:p>
        </p:txBody>
      </p:sp>
      <p:sp>
        <p:nvSpPr>
          <p:cNvPr id="1050493" name="Titel 5"/>
          <p:cNvSpPr>
            <a:spLocks noGrp="1"/>
          </p:cNvSpPr>
          <p:nvPr>
            <p:ph type="title" hasCustomPrompt="1"/>
          </p:nvPr>
        </p:nvSpPr>
        <p:spPr>
          <a:xfrm>
            <a:off x="518318" y="301185"/>
            <a:ext cx="6844385" cy="332399"/>
          </a:xfrm>
        </p:spPr>
        <p:txBody>
          <a:bodyPr/>
          <a:lstStyle/>
          <a:p>
            <a:r>
              <a:rPr lang="de-DE"/>
              <a:t>Mastertitelformat bearbeiten</a:t>
            </a:r>
          </a:p>
        </p:txBody>
      </p:sp>
      <p:sp>
        <p:nvSpPr>
          <p:cNvPr id="1050494"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sp>
        <p:nvSpPr>
          <p:cNvPr id="1050495"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50496"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pic>
        <p:nvPicPr>
          <p:cNvPr id="2097258" name="Grafik 40"/>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1048661" name="Datumsplatzhalter 2"/>
          <p:cNvSpPr>
            <a:spLocks noGrp="1"/>
          </p:cNvSpPr>
          <p:nvPr>
            <p:ph type="dt" sz="half" idx="10"/>
          </p:nvPr>
        </p:nvSpPr>
        <p:spPr/>
        <p:txBody>
          <a:bodyPr/>
          <a:lstStyle/>
          <a:p>
            <a:fld id="{48180691-36C4-442B-801E-F5F906A331D4}" type="datetime4">
              <a:rPr lang="de-DE" smtClean="0"/>
              <a:t>6. Juni 2023</a:t>
            </a:fld>
            <a:endParaRPr lang="de-DE"/>
          </a:p>
        </p:txBody>
      </p:sp>
      <p:sp>
        <p:nvSpPr>
          <p:cNvPr id="1048662" name="Fußzeilenplatzhalter 3"/>
          <p:cNvSpPr>
            <a:spLocks noGrp="1"/>
          </p:cNvSpPr>
          <p:nvPr>
            <p:ph type="ftr" sz="quarter" idx="11"/>
          </p:nvPr>
        </p:nvSpPr>
        <p:spPr/>
        <p:txBody>
          <a:bodyPr/>
          <a:lstStyle/>
          <a:p>
            <a:r>
              <a:rPr lang="de-DE"/>
              <a:t>Technische Fakultät</a:t>
            </a:r>
          </a:p>
        </p:txBody>
      </p:sp>
      <p:sp>
        <p:nvSpPr>
          <p:cNvPr id="1048663"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8664" name="Bildplatzhalter 8"/>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1048665" name="Textplatzhalter 10"/>
          <p:cNvSpPr>
            <a:spLocks noGrp="1"/>
          </p:cNvSpPr>
          <p:nvPr>
            <p:ph type="body" sz="quarter" idx="26" hasCustomPrompt="1"/>
          </p:nvPr>
        </p:nvSpPr>
        <p:spPr>
          <a:xfrm>
            <a:off x="6206329"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8666"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48667"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48668"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48669"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48670"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48671"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48672"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48673"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48674"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48675"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48676"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48677"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sp>
        <p:nvSpPr>
          <p:cNvPr id="1048678" name="Titel 1"/>
          <p:cNvSpPr>
            <a:spLocks noGrp="1"/>
          </p:cNvSpPr>
          <p:nvPr>
            <p:ph type="title" hasCustomPrompt="1"/>
          </p:nvPr>
        </p:nvSpPr>
        <p:spPr/>
        <p:txBody>
          <a:bodyPr/>
          <a:lstStyle/>
          <a:p>
            <a:r>
              <a:rPr lang="de-DE"/>
              <a:t>Mastertitelformat bearbeiten</a:t>
            </a:r>
          </a:p>
        </p:txBody>
      </p:sp>
      <p:sp>
        <p:nvSpPr>
          <p:cNvPr id="1048679"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55" name="Grafik 2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1048805" name="Titel 1"/>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a:t>Kapiteltrenner</a:t>
            </a:r>
            <a:br>
              <a:rPr lang="de-DE"/>
            </a:br>
            <a:r>
              <a:rPr lang="de-DE"/>
              <a:t>Mehrzeilig möglich</a:t>
            </a:r>
          </a:p>
        </p:txBody>
      </p:sp>
      <p:sp>
        <p:nvSpPr>
          <p:cNvPr id="1048806" name="Datumsplatzhalter 2"/>
          <p:cNvSpPr>
            <a:spLocks noGrp="1"/>
          </p:cNvSpPr>
          <p:nvPr>
            <p:ph type="dt" sz="half" idx="10"/>
          </p:nvPr>
        </p:nvSpPr>
        <p:spPr/>
        <p:txBody>
          <a:bodyPr/>
          <a:lstStyle>
            <a:lvl1pPr>
              <a:defRPr>
                <a:solidFill>
                  <a:schemeClr val="tx1"/>
                </a:solidFill>
              </a:defRPr>
            </a:lvl1pPr>
          </a:lstStyle>
          <a:p>
            <a:fld id="{25DBE663-8CF8-4EA4-AF83-5C771F9A06FE}" type="datetime4">
              <a:rPr lang="de-DE" smtClean="0"/>
              <a:t>6. Juni 2023</a:t>
            </a:fld>
            <a:endParaRPr lang="de-DE"/>
          </a:p>
        </p:txBody>
      </p:sp>
      <p:sp>
        <p:nvSpPr>
          <p:cNvPr id="1048807"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48808"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48809"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810"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811" name="Freihandform: Form 59"/>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130" name="Gruppieren 57"/>
          <p:cNvGrpSpPr/>
          <p:nvPr userDrawn="1"/>
        </p:nvGrpSpPr>
        <p:grpSpPr>
          <a:xfrm>
            <a:off x="-390525" y="160153"/>
            <a:ext cx="333375" cy="136812"/>
            <a:chOff x="-133350" y="2711163"/>
            <a:chExt cx="333375" cy="136812"/>
          </a:xfrm>
        </p:grpSpPr>
        <p:cxnSp>
          <p:nvCxnSpPr>
            <p:cNvPr id="3145778"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2" name="Textfeld 61"/>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131" name="Gruppieren 62"/>
          <p:cNvGrpSpPr/>
          <p:nvPr userDrawn="1"/>
        </p:nvGrpSpPr>
        <p:grpSpPr>
          <a:xfrm>
            <a:off x="-390525" y="1131703"/>
            <a:ext cx="333375" cy="136812"/>
            <a:chOff x="-133350" y="2711163"/>
            <a:chExt cx="333375" cy="136812"/>
          </a:xfrm>
        </p:grpSpPr>
        <p:cxnSp>
          <p:nvCxnSpPr>
            <p:cNvPr id="3145779"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3"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132" name="Gruppieren 65"/>
          <p:cNvGrpSpPr/>
          <p:nvPr userDrawn="1"/>
        </p:nvGrpSpPr>
        <p:grpSpPr>
          <a:xfrm>
            <a:off x="-390525" y="1491963"/>
            <a:ext cx="333375" cy="136812"/>
            <a:chOff x="-133350" y="2711163"/>
            <a:chExt cx="333375" cy="136812"/>
          </a:xfrm>
        </p:grpSpPr>
        <p:cxnSp>
          <p:nvCxnSpPr>
            <p:cNvPr id="3145780"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4"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133" name="Gruppieren 68"/>
          <p:cNvGrpSpPr/>
          <p:nvPr userDrawn="1"/>
        </p:nvGrpSpPr>
        <p:grpSpPr>
          <a:xfrm>
            <a:off x="-390525" y="3292188"/>
            <a:ext cx="333375" cy="136812"/>
            <a:chOff x="-133350" y="2711163"/>
            <a:chExt cx="333375" cy="136812"/>
          </a:xfrm>
        </p:grpSpPr>
        <p:cxnSp>
          <p:nvCxnSpPr>
            <p:cNvPr id="3145781"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5" name="Textfeld 7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134" name="Gruppieren 71"/>
          <p:cNvGrpSpPr/>
          <p:nvPr userDrawn="1"/>
        </p:nvGrpSpPr>
        <p:grpSpPr>
          <a:xfrm>
            <a:off x="-390525" y="6063963"/>
            <a:ext cx="333375" cy="136812"/>
            <a:chOff x="-133350" y="2711163"/>
            <a:chExt cx="333375" cy="136812"/>
          </a:xfrm>
        </p:grpSpPr>
        <p:cxnSp>
          <p:nvCxnSpPr>
            <p:cNvPr id="3145782"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6" name="Textfeld 73"/>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135" name="Gruppieren 74"/>
          <p:cNvGrpSpPr/>
          <p:nvPr userDrawn="1"/>
        </p:nvGrpSpPr>
        <p:grpSpPr>
          <a:xfrm>
            <a:off x="-390525" y="6495763"/>
            <a:ext cx="333375" cy="136812"/>
            <a:chOff x="-133350" y="2711163"/>
            <a:chExt cx="333375" cy="136812"/>
          </a:xfrm>
        </p:grpSpPr>
        <p:cxnSp>
          <p:nvCxnSpPr>
            <p:cNvPr id="3145783"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7" name="Textfeld 76"/>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136" name="Gruppieren 77"/>
          <p:cNvGrpSpPr/>
          <p:nvPr userDrawn="1"/>
        </p:nvGrpSpPr>
        <p:grpSpPr>
          <a:xfrm rot="16200000">
            <a:off x="281643" y="-299136"/>
            <a:ext cx="333375" cy="136808"/>
            <a:chOff x="-133350" y="2711167"/>
            <a:chExt cx="333375" cy="136808"/>
          </a:xfrm>
        </p:grpSpPr>
        <p:cxnSp>
          <p:nvCxnSpPr>
            <p:cNvPr id="3145784"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8" name="Textfeld 79"/>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137" name="Gruppieren 80"/>
          <p:cNvGrpSpPr/>
          <p:nvPr userDrawn="1"/>
        </p:nvGrpSpPr>
        <p:grpSpPr>
          <a:xfrm rot="16200000">
            <a:off x="5752963" y="-299136"/>
            <a:ext cx="333375" cy="136804"/>
            <a:chOff x="-133350" y="2711171"/>
            <a:chExt cx="333375" cy="136804"/>
          </a:xfrm>
        </p:grpSpPr>
        <p:cxnSp>
          <p:nvCxnSpPr>
            <p:cNvPr id="3145785" name="Gerader Verbinder 8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19" name="Textfeld 82"/>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138" name="Gruppieren 83"/>
          <p:cNvGrpSpPr/>
          <p:nvPr userDrawn="1"/>
        </p:nvGrpSpPr>
        <p:grpSpPr>
          <a:xfrm>
            <a:off x="6203950" y="-397424"/>
            <a:ext cx="124906" cy="333375"/>
            <a:chOff x="6416680" y="-397424"/>
            <a:chExt cx="124906" cy="333375"/>
          </a:xfrm>
        </p:grpSpPr>
        <p:cxnSp>
          <p:nvCxnSpPr>
            <p:cNvPr id="3145786" name="Gerader Verbinder 84"/>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20" name="Textfeld 85"/>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787" name="Gerader Verbinder 86"/>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39" name="Gruppieren 87"/>
          <p:cNvGrpSpPr/>
          <p:nvPr userDrawn="1"/>
        </p:nvGrpSpPr>
        <p:grpSpPr>
          <a:xfrm rot="16200000">
            <a:off x="11447325" y="-299139"/>
            <a:ext cx="333375" cy="136800"/>
            <a:chOff x="-133350" y="2711175"/>
            <a:chExt cx="333375" cy="136800"/>
          </a:xfrm>
        </p:grpSpPr>
        <p:cxnSp>
          <p:nvCxnSpPr>
            <p:cNvPr id="3145788" name="Gerader Verbinder 8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821" name="Textfeld 89"/>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140" name="Grafik 3"/>
          <p:cNvGrpSpPr/>
          <p:nvPr userDrawn="1"/>
        </p:nvGrpSpPr>
        <p:grpSpPr>
          <a:xfrm>
            <a:off x="510639" y="293688"/>
            <a:ext cx="2594512" cy="327278"/>
            <a:chOff x="2242184" y="2525076"/>
            <a:chExt cx="7709534" cy="972502"/>
          </a:xfrm>
          <a:solidFill>
            <a:schemeClr val="tx1"/>
          </a:solidFill>
        </p:grpSpPr>
        <p:sp>
          <p:nvSpPr>
            <p:cNvPr id="1048822" name="Freihandform: Form 91"/>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3" name="Freihandform: Form 92"/>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4" name="Freihandform: Form 93"/>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5" name="Freihandform: Form 94"/>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6" name="Freihandform: Form 95"/>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7" name="Freihandform: Form 96"/>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8" name="Freihandform: Form 97"/>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29" name="Freihandform: Form 98"/>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0" name="Freihandform: Form 99"/>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1" name="Freihandform: Form 100"/>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2" name="Freihandform: Form 101"/>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3" name="Freihandform: Form 102"/>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4" name="Freihandform: Form 103"/>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5" name="Freihandform: Form 104"/>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6" name="Freihandform: Form 105"/>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7" name="Freihandform: Form 106"/>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8" name="Freihandform: Form 107"/>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39" name="Freihandform: Form 108"/>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0" name="Freihandform: Form 109"/>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1" name="Freihandform: Form 110"/>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2" name="Freihandform: Form 160"/>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3" name="Freihandform: Form 161"/>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4" name="Freihandform: Form 162"/>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5" name="Freihandform: Form 163"/>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6" name="Freihandform: Form 164"/>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7"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8"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49" name="Freihandform: Form 167"/>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0" name="Freihandform: Form 168"/>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1" name="Freihandform: Form 169"/>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2" name="Freihandform: Form 170"/>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3" name="Freihandform: Form 171"/>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4" name="Freihandform: Form 172"/>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5" name="Freihandform: Form 173"/>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6" name="Freihandform: Form 174"/>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7" name="Freihandform: Form 175"/>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8" name="Freihandform: Form 176"/>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59" name="Freihandform: Form 177"/>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0" name="Freihandform: Form 178"/>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1" name="Freihandform: Form 179"/>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2" name="Freihandform: Form 180"/>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3" name="Freihandform: Form 181"/>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4" name="Freihandform: Form 182"/>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5" name="Freihandform: Form 183"/>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6" name="Freihandform: Form 184"/>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7" name="Freihandform: Form 185"/>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8" name="Freihandform: Form 186"/>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69" name="Freihandform: Form 187"/>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70" name="Freihandform: Form 188"/>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160" name="Grafik 112"/>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1048875" name="Datumsplatzhalter 2"/>
          <p:cNvSpPr>
            <a:spLocks noGrp="1"/>
          </p:cNvSpPr>
          <p:nvPr>
            <p:ph type="dt" sz="half" idx="10"/>
          </p:nvPr>
        </p:nvSpPr>
        <p:spPr/>
        <p:txBody>
          <a:bodyPr/>
          <a:lstStyle/>
          <a:p>
            <a:fld id="{0B4FCF17-48A0-4939-9B86-4A0E590241E6}" type="datetime4">
              <a:rPr lang="de-DE" smtClean="0"/>
              <a:t>6. Juni 2023</a:t>
            </a:fld>
            <a:endParaRPr lang="de-DE"/>
          </a:p>
        </p:txBody>
      </p:sp>
      <p:sp>
        <p:nvSpPr>
          <p:cNvPr id="1048876" name="Fußzeilenplatzhalter 3"/>
          <p:cNvSpPr>
            <a:spLocks noGrp="1"/>
          </p:cNvSpPr>
          <p:nvPr>
            <p:ph type="ftr" sz="quarter" idx="11"/>
          </p:nvPr>
        </p:nvSpPr>
        <p:spPr/>
        <p:txBody>
          <a:bodyPr/>
          <a:lstStyle/>
          <a:p>
            <a:r>
              <a:rPr lang="de-DE"/>
              <a:t>Technische Fakultät</a:t>
            </a:r>
          </a:p>
        </p:txBody>
      </p:sp>
      <p:sp>
        <p:nvSpPr>
          <p:cNvPr id="104887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8878" name="Textplatzhalter 6"/>
          <p:cNvSpPr>
            <a:spLocks noGrp="1"/>
          </p:cNvSpPr>
          <p:nvPr>
            <p:ph type="body" sz="quarter" idx="13" hasCustomPrompt="1"/>
          </p:nvPr>
        </p:nvSpPr>
        <p:spPr>
          <a:xfrm>
            <a:off x="518317" y="1631156"/>
            <a:ext cx="11157745"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879" name="Titel 5"/>
          <p:cNvSpPr>
            <a:spLocks noGrp="1"/>
          </p:cNvSpPr>
          <p:nvPr>
            <p:ph type="title" hasCustomPrompt="1"/>
          </p:nvPr>
        </p:nvSpPr>
        <p:spPr/>
        <p:txBody>
          <a:bodyPr/>
          <a:lstStyle/>
          <a:p>
            <a:r>
              <a:rPr lang="de-DE"/>
              <a:t>Mastertitelformat bearbeiten</a:t>
            </a:r>
          </a:p>
        </p:txBody>
      </p:sp>
      <p:sp>
        <p:nvSpPr>
          <p:cNvPr id="1048880"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61"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1048992" name="Datumsplatzhalter 2"/>
          <p:cNvSpPr>
            <a:spLocks noGrp="1"/>
          </p:cNvSpPr>
          <p:nvPr>
            <p:ph type="dt" sz="half" idx="10"/>
          </p:nvPr>
        </p:nvSpPr>
        <p:spPr/>
        <p:txBody>
          <a:bodyPr/>
          <a:lstStyle/>
          <a:p>
            <a:fld id="{871C8739-BFB7-40C2-B28E-69BB709E9C11}" type="datetime4">
              <a:rPr lang="de-DE" smtClean="0"/>
              <a:t>6. Juni 2023</a:t>
            </a:fld>
            <a:endParaRPr lang="de-DE"/>
          </a:p>
        </p:txBody>
      </p:sp>
      <p:sp>
        <p:nvSpPr>
          <p:cNvPr id="1048993" name="Fußzeilenplatzhalter 3"/>
          <p:cNvSpPr>
            <a:spLocks noGrp="1"/>
          </p:cNvSpPr>
          <p:nvPr>
            <p:ph type="ftr" sz="quarter" idx="11"/>
          </p:nvPr>
        </p:nvSpPr>
        <p:spPr/>
        <p:txBody>
          <a:bodyPr/>
          <a:lstStyle/>
          <a:p>
            <a:r>
              <a:rPr lang="de-DE"/>
              <a:t>Technische Fakultät</a:t>
            </a:r>
          </a:p>
        </p:txBody>
      </p:sp>
      <p:sp>
        <p:nvSpPr>
          <p:cNvPr id="1048994"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8995" name="Textplatzhalter 6"/>
          <p:cNvSpPr>
            <a:spLocks noGrp="1"/>
          </p:cNvSpPr>
          <p:nvPr>
            <p:ph type="body" sz="quarter" idx="13" hasCustomPrompt="1"/>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996" name="Textplatzhalter 6"/>
          <p:cNvSpPr>
            <a:spLocks noGrp="1"/>
          </p:cNvSpPr>
          <p:nvPr>
            <p:ph type="body" sz="quarter" idx="14" hasCustomPrompt="1"/>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997" name="Titel 5"/>
          <p:cNvSpPr>
            <a:spLocks noGrp="1"/>
          </p:cNvSpPr>
          <p:nvPr>
            <p:ph type="title" hasCustomPrompt="1"/>
          </p:nvPr>
        </p:nvSpPr>
        <p:spPr/>
        <p:txBody>
          <a:bodyPr/>
          <a:lstStyle/>
          <a:p>
            <a:r>
              <a:rPr lang="de-DE"/>
              <a:t>Mastertitelformat bearbeiten</a:t>
            </a:r>
          </a:p>
        </p:txBody>
      </p:sp>
      <p:sp>
        <p:nvSpPr>
          <p:cNvPr id="1048998"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81"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1050448" name="Datumsplatzhalter 2"/>
          <p:cNvSpPr>
            <a:spLocks noGrp="1"/>
          </p:cNvSpPr>
          <p:nvPr>
            <p:ph type="dt" sz="half" idx="10"/>
          </p:nvPr>
        </p:nvSpPr>
        <p:spPr/>
        <p:txBody>
          <a:bodyPr/>
          <a:lstStyle/>
          <a:p>
            <a:fld id="{9F7B6080-B214-4A27-A13D-95A31493955D}" type="datetime4">
              <a:rPr lang="de-DE" smtClean="0"/>
              <a:t>6. Juni 2023</a:t>
            </a:fld>
            <a:endParaRPr lang="de-DE"/>
          </a:p>
        </p:txBody>
      </p:sp>
      <p:sp>
        <p:nvSpPr>
          <p:cNvPr id="1050449" name="Fußzeilenplatzhalter 3"/>
          <p:cNvSpPr>
            <a:spLocks noGrp="1"/>
          </p:cNvSpPr>
          <p:nvPr>
            <p:ph type="ftr" sz="quarter" idx="11"/>
          </p:nvPr>
        </p:nvSpPr>
        <p:spPr/>
        <p:txBody>
          <a:bodyPr/>
          <a:lstStyle/>
          <a:p>
            <a:r>
              <a:rPr lang="de-DE"/>
              <a:t>Technische Fakultät</a:t>
            </a:r>
          </a:p>
        </p:txBody>
      </p:sp>
      <p:sp>
        <p:nvSpPr>
          <p:cNvPr id="1050450"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451" name="Titel 5"/>
          <p:cNvSpPr>
            <a:spLocks noGrp="1"/>
          </p:cNvSpPr>
          <p:nvPr>
            <p:ph type="title" hasCustomPrompt="1"/>
          </p:nvPr>
        </p:nvSpPr>
        <p:spPr/>
        <p:txBody>
          <a:bodyPr/>
          <a:lstStyle/>
          <a:p>
            <a:r>
              <a:rPr lang="de-DE"/>
              <a:t>Mastertitelformat bearbeiten</a:t>
            </a:r>
          </a:p>
        </p:txBody>
      </p:sp>
      <p:sp>
        <p:nvSpPr>
          <p:cNvPr id="1050452" name="Textplatzhalter 6"/>
          <p:cNvSpPr>
            <a:spLocks noGrp="1"/>
          </p:cNvSpPr>
          <p:nvPr>
            <p:ph type="body" sz="quarter" idx="16" hasCustomPrompt="1"/>
          </p:nvPr>
        </p:nvSpPr>
        <p:spPr>
          <a:xfrm>
            <a:off x="518318"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453" name="Textplatzhalter 6"/>
          <p:cNvSpPr>
            <a:spLocks noGrp="1"/>
          </p:cNvSpPr>
          <p:nvPr>
            <p:ph type="body" sz="quarter" idx="17" hasCustomPrompt="1"/>
          </p:nvPr>
        </p:nvSpPr>
        <p:spPr>
          <a:xfrm>
            <a:off x="8107242"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454" name="Textplatzhalter 6"/>
          <p:cNvSpPr>
            <a:spLocks noGrp="1"/>
          </p:cNvSpPr>
          <p:nvPr>
            <p:ph type="body" sz="quarter" idx="18" hasCustomPrompt="1"/>
          </p:nvPr>
        </p:nvSpPr>
        <p:spPr>
          <a:xfrm>
            <a:off x="4312780"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455"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5"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1048698" name="Datumsplatzhalter 2"/>
          <p:cNvSpPr>
            <a:spLocks noGrp="1"/>
          </p:cNvSpPr>
          <p:nvPr>
            <p:ph type="dt" sz="half" idx="10"/>
          </p:nvPr>
        </p:nvSpPr>
        <p:spPr/>
        <p:txBody>
          <a:bodyPr/>
          <a:lstStyle/>
          <a:p>
            <a:fld id="{A4E4BF54-E288-44CA-9624-72B71A8A42AB}" type="datetime4">
              <a:rPr lang="de-DE" smtClean="0"/>
              <a:t>6. Juni 2023</a:t>
            </a:fld>
            <a:endParaRPr lang="de-DE"/>
          </a:p>
        </p:txBody>
      </p:sp>
      <p:sp>
        <p:nvSpPr>
          <p:cNvPr id="1048699" name="Fußzeilenplatzhalter 3"/>
          <p:cNvSpPr>
            <a:spLocks noGrp="1"/>
          </p:cNvSpPr>
          <p:nvPr>
            <p:ph type="ftr" sz="quarter" idx="11"/>
          </p:nvPr>
        </p:nvSpPr>
        <p:spPr/>
        <p:txBody>
          <a:bodyPr/>
          <a:lstStyle/>
          <a:p>
            <a:r>
              <a:rPr lang="de-DE"/>
              <a:t>Technische Fakultät</a:t>
            </a:r>
          </a:p>
        </p:txBody>
      </p:sp>
      <p:sp>
        <p:nvSpPr>
          <p:cNvPr id="1048700"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8701" name="Textplatzhalter 6"/>
          <p:cNvSpPr>
            <a:spLocks noGrp="1"/>
          </p:cNvSpPr>
          <p:nvPr>
            <p:ph type="body" sz="quarter" idx="13" hasCustomPrompt="1"/>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8702" name="Titel 5"/>
          <p:cNvSpPr>
            <a:spLocks noGrp="1"/>
          </p:cNvSpPr>
          <p:nvPr>
            <p:ph type="title" hasCustomPrompt="1"/>
          </p:nvPr>
        </p:nvSpPr>
        <p:spPr/>
        <p:txBody>
          <a:bodyPr/>
          <a:lstStyle/>
          <a:p>
            <a:r>
              <a:rPr lang="de-DE"/>
              <a:t>Mastertitelformat bearbeiten</a:t>
            </a:r>
          </a:p>
        </p:txBody>
      </p:sp>
      <p:sp>
        <p:nvSpPr>
          <p:cNvPr id="1048703" name="Bildplatzhalter 8"/>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048704"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58"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50072" name="Title 1"/>
          <p:cNvSpPr>
            <a:spLocks noGrp="1"/>
          </p:cNvSpPr>
          <p:nvPr>
            <p:ph type="title"/>
          </p:nvPr>
        </p:nvSpPr>
        <p:spPr/>
        <p:txBody>
          <a:bodyPr/>
          <a:lstStyle/>
          <a:p>
            <a:r>
              <a:rPr lang="en-US" smtClean="0"/>
              <a:t>Click to edit Master title style</a:t>
            </a:r>
            <a:endParaRPr lang="en-US"/>
          </a:p>
        </p:txBody>
      </p:sp>
      <p:sp>
        <p:nvSpPr>
          <p:cNvPr id="105007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7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75" name="Date Placeholder 4"/>
          <p:cNvSpPr>
            <a:spLocks noGrp="1"/>
          </p:cNvSpPr>
          <p:nvPr>
            <p:ph type="dt" sz="half" idx="3"/>
          </p:nvPr>
        </p:nvSpPr>
        <p:spPr/>
        <p:txBody>
          <a:bodyPr/>
          <a:lstStyle/>
          <a:p>
            <a:fld id="{66AF4E14-7ED0-4CAF-A416-508BCAE7A69D}" type="datetimeFigureOut">
              <a:rPr lang="en-US" smtClean="0"/>
              <a:t>6/6/2023</a:t>
            </a:fld>
            <a:endParaRPr lang="en-US"/>
          </a:p>
        </p:txBody>
      </p:sp>
      <p:sp>
        <p:nvSpPr>
          <p:cNvPr id="1050076" name="Footer Placeholder 5"/>
          <p:cNvSpPr>
            <a:spLocks noGrp="1"/>
          </p:cNvSpPr>
          <p:nvPr>
            <p:ph type="ftr" sz="quarter" idx="4"/>
          </p:nvPr>
        </p:nvSpPr>
        <p:spPr/>
        <p:txBody>
          <a:bodyPr/>
          <a:lstStyle/>
          <a:p>
            <a:endParaRPr lang="en-US"/>
          </a:p>
        </p:txBody>
      </p:sp>
      <p:sp>
        <p:nvSpPr>
          <p:cNvPr id="105007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50461" name="Bildplatzhalter 8"/>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1050462" name="Datumsplatzhalter 2"/>
          <p:cNvSpPr>
            <a:spLocks noGrp="1"/>
          </p:cNvSpPr>
          <p:nvPr>
            <p:ph type="dt" sz="half" idx="10"/>
          </p:nvPr>
        </p:nvSpPr>
        <p:spPr/>
        <p:txBody>
          <a:bodyPr/>
          <a:lstStyle/>
          <a:p>
            <a:fld id="{9F2055A8-E7B1-419D-84AA-0C89B698BF26}" type="datetime4">
              <a:rPr lang="de-DE" smtClean="0"/>
              <a:t>6. Juni 2023</a:t>
            </a:fld>
            <a:endParaRPr lang="de-DE"/>
          </a:p>
        </p:txBody>
      </p:sp>
      <p:sp>
        <p:nvSpPr>
          <p:cNvPr id="1050463" name="Fußzeilenplatzhalter 3"/>
          <p:cNvSpPr>
            <a:spLocks noGrp="1"/>
          </p:cNvSpPr>
          <p:nvPr>
            <p:ph type="ftr" sz="quarter" idx="11"/>
          </p:nvPr>
        </p:nvSpPr>
        <p:spPr/>
        <p:txBody>
          <a:bodyPr/>
          <a:lstStyle/>
          <a:p>
            <a:r>
              <a:rPr lang="de-DE"/>
              <a:t>Technische Fakultät</a:t>
            </a:r>
          </a:p>
        </p:txBody>
      </p:sp>
      <p:sp>
        <p:nvSpPr>
          <p:cNvPr id="1050464"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465" name="Textplatzhalter 6"/>
          <p:cNvSpPr>
            <a:spLocks noGrp="1"/>
          </p:cNvSpPr>
          <p:nvPr>
            <p:ph type="body" sz="quarter" idx="13" hasCustomPrompt="1"/>
          </p:nvPr>
        </p:nvSpPr>
        <p:spPr>
          <a:xfrm>
            <a:off x="6206331"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466" name="Titel 5"/>
          <p:cNvSpPr>
            <a:spLocks noGrp="1"/>
          </p:cNvSpPr>
          <p:nvPr>
            <p:ph type="title" hasCustomPrompt="1"/>
          </p:nvPr>
        </p:nvSpPr>
        <p:spPr/>
        <p:txBody>
          <a:bodyPr/>
          <a:lstStyle/>
          <a:p>
            <a:r>
              <a:rPr lang="de-DE"/>
              <a:t>Mastertitelformat bearbeiten</a:t>
            </a:r>
          </a:p>
        </p:txBody>
      </p:sp>
      <p:sp>
        <p:nvSpPr>
          <p:cNvPr id="1050467"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7"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1050422" name="Bildplatzhalter 8"/>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1050423" name="Textplatzhalter 6"/>
          <p:cNvSpPr>
            <a:spLocks noGrp="1"/>
          </p:cNvSpPr>
          <p:nvPr>
            <p:ph type="body" sz="quarter" idx="14" hasCustomPrompt="1"/>
          </p:nvPr>
        </p:nvSpPr>
        <p:spPr>
          <a:xfrm>
            <a:off x="518319" y="3431381"/>
            <a:ext cx="3571200" cy="2769394"/>
          </a:xfrm>
          <a:solidFill>
            <a:schemeClr val="bg1"/>
          </a:solidFill>
        </p:spPr>
        <p:txBody>
          <a:bodyPr wrap="square" lIns="180000" tIns="180000" rIns="360000" bIns="18000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556" name="Gruppieren 3"/>
          <p:cNvGrpSpPr/>
          <p:nvPr userDrawn="1"/>
        </p:nvGrpSpPr>
        <p:grpSpPr>
          <a:xfrm>
            <a:off x="-390525" y="160153"/>
            <a:ext cx="333375" cy="136812"/>
            <a:chOff x="-133350" y="2711163"/>
            <a:chExt cx="333375" cy="136812"/>
          </a:xfrm>
        </p:grpSpPr>
        <p:cxnSp>
          <p:nvCxnSpPr>
            <p:cNvPr id="3146032" name="Gerader Verbinder 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4" name="Textfeld 5"/>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57" name="Gruppieren 7"/>
          <p:cNvGrpSpPr/>
          <p:nvPr userDrawn="1"/>
        </p:nvGrpSpPr>
        <p:grpSpPr>
          <a:xfrm>
            <a:off x="-390525" y="1131703"/>
            <a:ext cx="333375" cy="136812"/>
            <a:chOff x="-133350" y="2711163"/>
            <a:chExt cx="333375" cy="136812"/>
          </a:xfrm>
        </p:grpSpPr>
        <p:cxnSp>
          <p:nvCxnSpPr>
            <p:cNvPr id="3146033"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5" name="Textfeld 1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58" name="Gruppieren 11"/>
          <p:cNvGrpSpPr/>
          <p:nvPr userDrawn="1"/>
        </p:nvGrpSpPr>
        <p:grpSpPr>
          <a:xfrm>
            <a:off x="-390525" y="1491963"/>
            <a:ext cx="333375" cy="136812"/>
            <a:chOff x="-133350" y="2711163"/>
            <a:chExt cx="333375" cy="136812"/>
          </a:xfrm>
        </p:grpSpPr>
        <p:cxnSp>
          <p:nvCxnSpPr>
            <p:cNvPr id="3146034" name="Gerader Verbinder 1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6" name="Textfeld 13"/>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59" name="Gruppieren 14"/>
          <p:cNvGrpSpPr/>
          <p:nvPr userDrawn="1"/>
        </p:nvGrpSpPr>
        <p:grpSpPr>
          <a:xfrm>
            <a:off x="-390525" y="3292188"/>
            <a:ext cx="333375" cy="136812"/>
            <a:chOff x="-133350" y="2711163"/>
            <a:chExt cx="333375" cy="136812"/>
          </a:xfrm>
        </p:grpSpPr>
        <p:cxnSp>
          <p:nvCxnSpPr>
            <p:cNvPr id="3146035"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7"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60" name="Gruppieren 17"/>
          <p:cNvGrpSpPr/>
          <p:nvPr userDrawn="1"/>
        </p:nvGrpSpPr>
        <p:grpSpPr>
          <a:xfrm>
            <a:off x="-390525" y="6063963"/>
            <a:ext cx="333375" cy="136812"/>
            <a:chOff x="-133350" y="2711163"/>
            <a:chExt cx="333375" cy="136812"/>
          </a:xfrm>
        </p:grpSpPr>
        <p:cxnSp>
          <p:nvCxnSpPr>
            <p:cNvPr id="3146036"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8" name="Textfeld 19"/>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61" name="Gruppieren 20"/>
          <p:cNvGrpSpPr/>
          <p:nvPr userDrawn="1"/>
        </p:nvGrpSpPr>
        <p:grpSpPr>
          <a:xfrm>
            <a:off x="-390525" y="6495763"/>
            <a:ext cx="333375" cy="136812"/>
            <a:chOff x="-133350" y="2711163"/>
            <a:chExt cx="333375" cy="136812"/>
          </a:xfrm>
        </p:grpSpPr>
        <p:cxnSp>
          <p:nvCxnSpPr>
            <p:cNvPr id="3146037"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29" name="Textfeld 22"/>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62" name="Gruppieren 23"/>
          <p:cNvGrpSpPr/>
          <p:nvPr userDrawn="1"/>
        </p:nvGrpSpPr>
        <p:grpSpPr>
          <a:xfrm rot="16200000">
            <a:off x="281643" y="-299136"/>
            <a:ext cx="333375" cy="136808"/>
            <a:chOff x="-133350" y="2711167"/>
            <a:chExt cx="333375" cy="136808"/>
          </a:xfrm>
        </p:grpSpPr>
        <p:cxnSp>
          <p:nvCxnSpPr>
            <p:cNvPr id="3146038"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30" name="Textfeld 25"/>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63" name="Gruppieren 26"/>
          <p:cNvGrpSpPr/>
          <p:nvPr userDrawn="1"/>
        </p:nvGrpSpPr>
        <p:grpSpPr>
          <a:xfrm rot="16200000">
            <a:off x="5752963" y="-299136"/>
            <a:ext cx="333375" cy="136804"/>
            <a:chOff x="-133350" y="2711171"/>
            <a:chExt cx="333375" cy="136804"/>
          </a:xfrm>
        </p:grpSpPr>
        <p:cxnSp>
          <p:nvCxnSpPr>
            <p:cNvPr id="3146039"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31" name="Textfeld 28"/>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64" name="Gruppieren 29"/>
          <p:cNvGrpSpPr/>
          <p:nvPr userDrawn="1"/>
        </p:nvGrpSpPr>
        <p:grpSpPr>
          <a:xfrm>
            <a:off x="6203950" y="-397424"/>
            <a:ext cx="124906" cy="333375"/>
            <a:chOff x="6416680" y="-397424"/>
            <a:chExt cx="124906" cy="333375"/>
          </a:xfrm>
        </p:grpSpPr>
        <p:cxnSp>
          <p:nvCxnSpPr>
            <p:cNvPr id="3146040" name="Gerader Verbinder 30"/>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32" name="Textfeld 31"/>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41" name="Gerader Verbinder 32"/>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65" name="Gruppieren 33"/>
          <p:cNvGrpSpPr/>
          <p:nvPr userDrawn="1"/>
        </p:nvGrpSpPr>
        <p:grpSpPr>
          <a:xfrm rot="16200000">
            <a:off x="11447325" y="-299139"/>
            <a:ext cx="333375" cy="136800"/>
            <a:chOff x="-133350" y="2711175"/>
            <a:chExt cx="333375" cy="136800"/>
          </a:xfrm>
        </p:grpSpPr>
        <p:cxnSp>
          <p:nvCxnSpPr>
            <p:cNvPr id="3146042" name="Gerader Verbinder 3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33" name="Textfeld 35"/>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1050579" name="Datumsplatzhalter 2"/>
          <p:cNvSpPr>
            <a:spLocks noGrp="1"/>
          </p:cNvSpPr>
          <p:nvPr>
            <p:ph type="dt" sz="half" idx="10"/>
          </p:nvPr>
        </p:nvSpPr>
        <p:spPr/>
        <p:txBody>
          <a:bodyPr/>
          <a:lstStyle/>
          <a:p>
            <a:fld id="{02D4C7B6-65DB-4651-9D6D-787BD251B230}" type="datetime4">
              <a:rPr lang="de-DE" smtClean="0"/>
              <a:t>6. Juni 2023</a:t>
            </a:fld>
            <a:endParaRPr lang="de-DE"/>
          </a:p>
        </p:txBody>
      </p:sp>
      <p:sp>
        <p:nvSpPr>
          <p:cNvPr id="1050580" name="Fußzeilenplatzhalter 3"/>
          <p:cNvSpPr>
            <a:spLocks noGrp="1"/>
          </p:cNvSpPr>
          <p:nvPr>
            <p:ph type="ftr" sz="quarter" idx="11"/>
          </p:nvPr>
        </p:nvSpPr>
        <p:spPr/>
        <p:txBody>
          <a:bodyPr/>
          <a:lstStyle/>
          <a:p>
            <a:r>
              <a:rPr lang="de-DE"/>
              <a:t>Technische Fakultät</a:t>
            </a:r>
          </a:p>
        </p:txBody>
      </p:sp>
      <p:sp>
        <p:nvSpPr>
          <p:cNvPr id="1050581"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582" name="Titel 12"/>
          <p:cNvSpPr>
            <a:spLocks noGrp="1"/>
          </p:cNvSpPr>
          <p:nvPr>
            <p:ph type="title" hasCustomPrompt="1"/>
          </p:nvPr>
        </p:nvSpPr>
        <p:spPr/>
        <p:txBody>
          <a:bodyPr/>
          <a:lstStyle/>
          <a:p>
            <a:r>
              <a:rPr lang="de-DE"/>
              <a:t>Mastertitelformat bearbeiten</a:t>
            </a:r>
          </a:p>
        </p:txBody>
      </p:sp>
      <p:sp>
        <p:nvSpPr>
          <p:cNvPr id="1050583" name="Bildplatzhalter 8"/>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050584" name="Textplatzhalter 10"/>
          <p:cNvSpPr>
            <a:spLocks noGrp="1"/>
          </p:cNvSpPr>
          <p:nvPr>
            <p:ph type="body" sz="quarter" idx="26" hasCustomPrompt="1"/>
          </p:nvPr>
        </p:nvSpPr>
        <p:spPr>
          <a:xfrm>
            <a:off x="518317" y="5690271"/>
            <a:ext cx="11157746"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585"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2" name="Grafik 13"/>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1050389" name="Datumsplatzhalter 2"/>
          <p:cNvSpPr>
            <a:spLocks noGrp="1"/>
          </p:cNvSpPr>
          <p:nvPr>
            <p:ph type="dt" sz="half" idx="10"/>
          </p:nvPr>
        </p:nvSpPr>
        <p:spPr/>
        <p:txBody>
          <a:bodyPr/>
          <a:lstStyle/>
          <a:p>
            <a:fld id="{556074B9-4BBE-42DB-8ECC-1B8A75D6203E}" type="datetime4">
              <a:rPr lang="de-DE" smtClean="0"/>
              <a:t>6. Juni 2023</a:t>
            </a:fld>
            <a:endParaRPr lang="de-DE"/>
          </a:p>
        </p:txBody>
      </p:sp>
      <p:sp>
        <p:nvSpPr>
          <p:cNvPr id="1050390" name="Fußzeilenplatzhalter 3"/>
          <p:cNvSpPr>
            <a:spLocks noGrp="1"/>
          </p:cNvSpPr>
          <p:nvPr>
            <p:ph type="ftr" sz="quarter" idx="11"/>
          </p:nvPr>
        </p:nvSpPr>
        <p:spPr/>
        <p:txBody>
          <a:bodyPr/>
          <a:lstStyle/>
          <a:p>
            <a:r>
              <a:rPr lang="de-DE"/>
              <a:t>Technische Fakultät</a:t>
            </a:r>
          </a:p>
        </p:txBody>
      </p:sp>
      <p:sp>
        <p:nvSpPr>
          <p:cNvPr id="1050391"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392" name="Titel 5"/>
          <p:cNvSpPr>
            <a:spLocks noGrp="1"/>
          </p:cNvSpPr>
          <p:nvPr>
            <p:ph type="title" hasCustomPrompt="1"/>
          </p:nvPr>
        </p:nvSpPr>
        <p:spPr/>
        <p:txBody>
          <a:bodyPr/>
          <a:lstStyle/>
          <a:p>
            <a:r>
              <a:rPr lang="de-DE"/>
              <a:t>Mastertitelformat bearbeiten</a:t>
            </a:r>
          </a:p>
        </p:txBody>
      </p:sp>
      <p:sp>
        <p:nvSpPr>
          <p:cNvPr id="1050393" name="Bildplatzhalter 8"/>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050394" name="Textplatzhalter 10"/>
          <p:cNvSpPr>
            <a:spLocks noGrp="1"/>
          </p:cNvSpPr>
          <p:nvPr>
            <p:ph type="body" sz="quarter" idx="26" hasCustomPrompt="1"/>
          </p:nvPr>
        </p:nvSpPr>
        <p:spPr>
          <a:xfrm>
            <a:off x="518317"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395" name="Bildplatzhalter 8"/>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050396" name="Textplatzhalter 10"/>
          <p:cNvSpPr>
            <a:spLocks noGrp="1"/>
          </p:cNvSpPr>
          <p:nvPr>
            <p:ph type="body" sz="quarter" idx="28" hasCustomPrompt="1"/>
          </p:nvPr>
        </p:nvSpPr>
        <p:spPr>
          <a:xfrm>
            <a:off x="6206331"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397"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0"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1050568" name="Datumsplatzhalter 2"/>
          <p:cNvSpPr>
            <a:spLocks noGrp="1"/>
          </p:cNvSpPr>
          <p:nvPr>
            <p:ph type="dt" sz="half" idx="10"/>
          </p:nvPr>
        </p:nvSpPr>
        <p:spPr/>
        <p:txBody>
          <a:bodyPr/>
          <a:lstStyle/>
          <a:p>
            <a:fld id="{AFCBA888-8294-4426-A426-0D17B6B1880D}" type="datetime4">
              <a:rPr lang="de-DE" smtClean="0"/>
              <a:t>6. Juni 2023</a:t>
            </a:fld>
            <a:endParaRPr lang="de-DE"/>
          </a:p>
        </p:txBody>
      </p:sp>
      <p:sp>
        <p:nvSpPr>
          <p:cNvPr id="1050569" name="Fußzeilenplatzhalter 3"/>
          <p:cNvSpPr>
            <a:spLocks noGrp="1"/>
          </p:cNvSpPr>
          <p:nvPr>
            <p:ph type="ftr" sz="quarter" idx="11"/>
          </p:nvPr>
        </p:nvSpPr>
        <p:spPr/>
        <p:txBody>
          <a:bodyPr/>
          <a:lstStyle/>
          <a:p>
            <a:r>
              <a:rPr lang="de-DE"/>
              <a:t>Technische Fakultät</a:t>
            </a:r>
          </a:p>
        </p:txBody>
      </p:sp>
      <p:sp>
        <p:nvSpPr>
          <p:cNvPr id="1050570"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571" name="Titel 17"/>
          <p:cNvSpPr>
            <a:spLocks noGrp="1"/>
          </p:cNvSpPr>
          <p:nvPr>
            <p:ph type="title" hasCustomPrompt="1"/>
          </p:nvPr>
        </p:nvSpPr>
        <p:spPr/>
        <p:txBody>
          <a:bodyPr/>
          <a:lstStyle/>
          <a:p>
            <a:r>
              <a:rPr lang="de-DE"/>
              <a:t>Mastertitelformat bearbeiten</a:t>
            </a:r>
          </a:p>
        </p:txBody>
      </p:sp>
      <p:sp>
        <p:nvSpPr>
          <p:cNvPr id="1050572" name="Bildplatzhalter 8"/>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1050573" name="Textplatzhalter 10"/>
          <p:cNvSpPr>
            <a:spLocks noGrp="1"/>
          </p:cNvSpPr>
          <p:nvPr>
            <p:ph type="body" sz="quarter" idx="26" hasCustomPrompt="1"/>
          </p:nvPr>
        </p:nvSpPr>
        <p:spPr>
          <a:xfrm>
            <a:off x="518317"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574" name="Bildplatzhalter 8"/>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1050575" name="Textplatzhalter 10"/>
          <p:cNvSpPr>
            <a:spLocks noGrp="1"/>
          </p:cNvSpPr>
          <p:nvPr>
            <p:ph type="body" sz="quarter" idx="28" hasCustomPrompt="1"/>
          </p:nvPr>
        </p:nvSpPr>
        <p:spPr>
          <a:xfrm>
            <a:off x="8106305"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576" name="Bildplatzhalter 8"/>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1050577" name="Textplatzhalter 10"/>
          <p:cNvSpPr>
            <a:spLocks noGrp="1"/>
          </p:cNvSpPr>
          <p:nvPr>
            <p:ph type="body" sz="quarter" idx="30" hasCustomPrompt="1"/>
          </p:nvPr>
        </p:nvSpPr>
        <p:spPr>
          <a:xfrm>
            <a:off x="4312311"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578"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1"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1050416" name="Datumsplatzhalter 2"/>
          <p:cNvSpPr>
            <a:spLocks noGrp="1"/>
          </p:cNvSpPr>
          <p:nvPr>
            <p:ph type="dt" sz="half" idx="10"/>
          </p:nvPr>
        </p:nvSpPr>
        <p:spPr/>
        <p:txBody>
          <a:bodyPr/>
          <a:lstStyle/>
          <a:p>
            <a:fld id="{52F894D4-C9B8-4F96-8FF6-79E826889C55}" type="datetime4">
              <a:rPr lang="de-DE" smtClean="0"/>
              <a:t>6. Juni 2023</a:t>
            </a:fld>
            <a:endParaRPr lang="de-DE"/>
          </a:p>
        </p:txBody>
      </p:sp>
      <p:sp>
        <p:nvSpPr>
          <p:cNvPr id="1050417" name="Fußzeilenplatzhalter 3"/>
          <p:cNvSpPr>
            <a:spLocks noGrp="1"/>
          </p:cNvSpPr>
          <p:nvPr>
            <p:ph type="ftr" sz="quarter" idx="11"/>
          </p:nvPr>
        </p:nvSpPr>
        <p:spPr/>
        <p:txBody>
          <a:bodyPr/>
          <a:lstStyle/>
          <a:p>
            <a:r>
              <a:rPr lang="de-DE"/>
              <a:t>Technische Fakultät</a:t>
            </a:r>
          </a:p>
        </p:txBody>
      </p:sp>
      <p:sp>
        <p:nvSpPr>
          <p:cNvPr id="1050418"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419" name="Inhaltsplatzhalter 7"/>
          <p:cNvSpPr>
            <a:spLocks noGrp="1"/>
          </p:cNvSpPr>
          <p:nvPr>
            <p:ph sz="quarter" idx="14" hasCustomPrompt="1"/>
          </p:nvPr>
        </p:nvSpPr>
        <p:spPr>
          <a:xfrm>
            <a:off x="518317" y="1631156"/>
            <a:ext cx="11155366" cy="4569619"/>
          </a:xfrm>
        </p:spPr>
        <p:txBody>
          <a:bodyPr/>
          <a:lstStyle/>
          <a:p>
            <a:pPr lvl="0"/>
            <a:r>
              <a:rPr lang="de-DE"/>
              <a:t> </a:t>
            </a:r>
          </a:p>
        </p:txBody>
      </p:sp>
      <p:sp>
        <p:nvSpPr>
          <p:cNvPr id="1050420" name="Titel 8"/>
          <p:cNvSpPr>
            <a:spLocks noGrp="1"/>
          </p:cNvSpPr>
          <p:nvPr>
            <p:ph type="title" hasCustomPrompt="1"/>
          </p:nvPr>
        </p:nvSpPr>
        <p:spPr/>
        <p:txBody>
          <a:bodyPr/>
          <a:lstStyle/>
          <a:p>
            <a:r>
              <a:rPr lang="de-DE"/>
              <a:t>Mastertitelformat bearbeiten</a:t>
            </a:r>
          </a:p>
        </p:txBody>
      </p:sp>
      <p:sp>
        <p:nvSpPr>
          <p:cNvPr id="1050421"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2"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1050497" name="Datumsplatzhalter 2"/>
          <p:cNvSpPr>
            <a:spLocks noGrp="1"/>
          </p:cNvSpPr>
          <p:nvPr>
            <p:ph type="dt" sz="half" idx="10"/>
          </p:nvPr>
        </p:nvSpPr>
        <p:spPr/>
        <p:txBody>
          <a:bodyPr/>
          <a:lstStyle/>
          <a:p>
            <a:fld id="{33DA0F4A-AEAE-4C58-AA76-7EADB0FF7089}" type="datetime4">
              <a:rPr lang="de-DE" smtClean="0"/>
              <a:t>6. Juni 2023</a:t>
            </a:fld>
            <a:endParaRPr lang="de-DE"/>
          </a:p>
        </p:txBody>
      </p:sp>
      <p:sp>
        <p:nvSpPr>
          <p:cNvPr id="1050498" name="Fußzeilenplatzhalter 3"/>
          <p:cNvSpPr>
            <a:spLocks noGrp="1"/>
          </p:cNvSpPr>
          <p:nvPr>
            <p:ph type="ftr" sz="quarter" idx="11"/>
          </p:nvPr>
        </p:nvSpPr>
        <p:spPr/>
        <p:txBody>
          <a:bodyPr/>
          <a:lstStyle/>
          <a:p>
            <a:r>
              <a:rPr lang="de-DE"/>
              <a:t>Technische Fakultät</a:t>
            </a:r>
          </a:p>
        </p:txBody>
      </p:sp>
      <p:sp>
        <p:nvSpPr>
          <p:cNvPr id="1050499"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500" name="Inhaltsplatzhalter 7"/>
          <p:cNvSpPr>
            <a:spLocks noGrp="1"/>
          </p:cNvSpPr>
          <p:nvPr>
            <p:ph sz="quarter" idx="14" hasCustomPrompt="1"/>
          </p:nvPr>
        </p:nvSpPr>
        <p:spPr>
          <a:xfrm>
            <a:off x="518317" y="1631156"/>
            <a:ext cx="5469733" cy="4569619"/>
          </a:xfrm>
        </p:spPr>
        <p:txBody>
          <a:bodyPr/>
          <a:lstStyle/>
          <a:p>
            <a:pPr lvl="0"/>
            <a:r>
              <a:rPr lang="de-DE"/>
              <a:t> </a:t>
            </a:r>
          </a:p>
        </p:txBody>
      </p:sp>
      <p:sp>
        <p:nvSpPr>
          <p:cNvPr id="1050501" name="Titel 8"/>
          <p:cNvSpPr>
            <a:spLocks noGrp="1"/>
          </p:cNvSpPr>
          <p:nvPr>
            <p:ph type="title" hasCustomPrompt="1"/>
          </p:nvPr>
        </p:nvSpPr>
        <p:spPr/>
        <p:txBody>
          <a:bodyPr/>
          <a:lstStyle/>
          <a:p>
            <a:r>
              <a:rPr lang="de-DE"/>
              <a:t>Mastertitelformat bearbeiten</a:t>
            </a:r>
          </a:p>
        </p:txBody>
      </p:sp>
      <p:sp>
        <p:nvSpPr>
          <p:cNvPr id="1050502" name="Inhaltsplatzhalter 7"/>
          <p:cNvSpPr>
            <a:spLocks noGrp="1"/>
          </p:cNvSpPr>
          <p:nvPr>
            <p:ph sz="quarter" idx="39" hasCustomPrompt="1"/>
          </p:nvPr>
        </p:nvSpPr>
        <p:spPr>
          <a:xfrm>
            <a:off x="6206330" y="1631156"/>
            <a:ext cx="5469733" cy="4569619"/>
          </a:xfrm>
        </p:spPr>
        <p:txBody>
          <a:bodyPr/>
          <a:lstStyle/>
          <a:p>
            <a:pPr lvl="0"/>
            <a:r>
              <a:rPr lang="de-DE"/>
              <a:t> </a:t>
            </a:r>
          </a:p>
        </p:txBody>
      </p:sp>
      <p:sp>
        <p:nvSpPr>
          <p:cNvPr id="1050503"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9"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1050441" name="Datumsplatzhalter 2"/>
          <p:cNvSpPr>
            <a:spLocks noGrp="1"/>
          </p:cNvSpPr>
          <p:nvPr>
            <p:ph type="dt" sz="half" idx="10"/>
          </p:nvPr>
        </p:nvSpPr>
        <p:spPr/>
        <p:txBody>
          <a:bodyPr/>
          <a:lstStyle/>
          <a:p>
            <a:fld id="{4E4667C9-4C75-43A9-95B7-0690D6F29CA5}" type="datetime4">
              <a:rPr lang="de-DE" smtClean="0"/>
              <a:t>6. Juni 2023</a:t>
            </a:fld>
            <a:endParaRPr lang="de-DE"/>
          </a:p>
        </p:txBody>
      </p:sp>
      <p:sp>
        <p:nvSpPr>
          <p:cNvPr id="1050442" name="Fußzeilenplatzhalter 3"/>
          <p:cNvSpPr>
            <a:spLocks noGrp="1"/>
          </p:cNvSpPr>
          <p:nvPr>
            <p:ph type="ftr" sz="quarter" idx="11"/>
          </p:nvPr>
        </p:nvSpPr>
        <p:spPr/>
        <p:txBody>
          <a:bodyPr/>
          <a:lstStyle/>
          <a:p>
            <a:r>
              <a:rPr lang="de-DE"/>
              <a:t>Technische Fakultät</a:t>
            </a:r>
          </a:p>
        </p:txBody>
      </p:sp>
      <p:sp>
        <p:nvSpPr>
          <p:cNvPr id="1050443"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444" name="Textplatzhalter 6"/>
          <p:cNvSpPr>
            <a:spLocks noGrp="1"/>
          </p:cNvSpPr>
          <p:nvPr>
            <p:ph type="body" sz="quarter" idx="15" hasCustomPrompt="1"/>
          </p:nvPr>
        </p:nvSpPr>
        <p:spPr>
          <a:xfrm>
            <a:off x="8104861" y="1631156"/>
            <a:ext cx="3571200" cy="45696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445" name="Titel 5"/>
          <p:cNvSpPr>
            <a:spLocks noGrp="1"/>
          </p:cNvSpPr>
          <p:nvPr>
            <p:ph type="title" hasCustomPrompt="1"/>
          </p:nvPr>
        </p:nvSpPr>
        <p:spPr/>
        <p:txBody>
          <a:bodyPr/>
          <a:lstStyle/>
          <a:p>
            <a:r>
              <a:rPr lang="de-DE"/>
              <a:t>Mastertitelformat bearbeiten</a:t>
            </a:r>
          </a:p>
        </p:txBody>
      </p:sp>
      <p:sp>
        <p:nvSpPr>
          <p:cNvPr id="1050446" name="Inhaltsplatzhalter 7"/>
          <p:cNvSpPr>
            <a:spLocks noGrp="1"/>
          </p:cNvSpPr>
          <p:nvPr>
            <p:ph sz="quarter" idx="16" hasCustomPrompt="1"/>
          </p:nvPr>
        </p:nvSpPr>
        <p:spPr>
          <a:xfrm>
            <a:off x="518317" y="1631157"/>
            <a:ext cx="7363752" cy="4569620"/>
          </a:xfrm>
        </p:spPr>
        <p:txBody>
          <a:bodyPr/>
          <a:lstStyle/>
          <a:p>
            <a:pPr lvl="0"/>
            <a:r>
              <a:rPr lang="de-DE"/>
              <a:t> </a:t>
            </a:r>
          </a:p>
        </p:txBody>
      </p:sp>
      <p:sp>
        <p:nvSpPr>
          <p:cNvPr id="1050447"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4"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pic>
        <p:nvPicPr>
          <p:cNvPr id="2097251" name="Grafik 6"/>
          <p:cNvPicPr>
            <a:picLocks noChangeAspect="1"/>
          </p:cNvPicPr>
          <p:nvPr userDrawn="1"/>
        </p:nvPicPr>
        <p:blipFill>
          <a:blip r:embed="rId2"/>
          <a:stretch>
            <a:fillRect/>
          </a:stretch>
        </p:blipFill>
        <p:spPr>
          <a:xfrm>
            <a:off x="8239890" y="205528"/>
            <a:ext cx="2159000" cy="574040"/>
          </a:xfrm>
          <a:prstGeom prst="rect">
            <a:avLst/>
          </a:prstGeom>
        </p:spPr>
      </p:pic>
      <p:sp>
        <p:nvSpPr>
          <p:cNvPr id="1050398" name="Titel 1"/>
          <p:cNvSpPr>
            <a:spLocks noGrp="1"/>
          </p:cNvSpPr>
          <p:nvPr>
            <p:ph type="title" hasCustomPrompt="1"/>
          </p:nvPr>
        </p:nvSpPr>
        <p:spPr/>
        <p:txBody>
          <a:bodyPr/>
          <a:lstStyle>
            <a:lvl1pPr>
              <a:defRPr>
                <a:solidFill>
                  <a:schemeClr val="tx1"/>
                </a:solidFill>
              </a:defRPr>
            </a:lvl1pPr>
          </a:lstStyle>
          <a:p>
            <a:r>
              <a:rPr lang="de-DE"/>
              <a:t>Mastertitelformat bearbeiten</a:t>
            </a:r>
          </a:p>
        </p:txBody>
      </p:sp>
      <p:sp>
        <p:nvSpPr>
          <p:cNvPr id="1050399" name="Datumsplatzhalter 2"/>
          <p:cNvSpPr>
            <a:spLocks noGrp="1"/>
          </p:cNvSpPr>
          <p:nvPr>
            <p:ph type="dt" sz="half" idx="10"/>
          </p:nvPr>
        </p:nvSpPr>
        <p:spPr/>
        <p:txBody>
          <a:bodyPr/>
          <a:lstStyle>
            <a:lvl1pPr>
              <a:defRPr>
                <a:solidFill>
                  <a:schemeClr val="tx1"/>
                </a:solidFill>
              </a:defRPr>
            </a:lvl1pPr>
          </a:lstStyle>
          <a:p>
            <a:fld id="{8C462FD0-9E74-4D67-97DA-C8DBAA1AE5FF}" type="datetime4">
              <a:rPr lang="de-DE" smtClean="0"/>
              <a:t>6. Juni 2023</a:t>
            </a:fld>
            <a:endParaRPr lang="de-DE"/>
          </a:p>
        </p:txBody>
      </p:sp>
      <p:sp>
        <p:nvSpPr>
          <p:cNvPr id="1050400"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50401"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50402"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403"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404" name="Textplatzhalter 9"/>
          <p:cNvSpPr>
            <a:spLocks noGrp="1"/>
          </p:cNvSpPr>
          <p:nvPr>
            <p:ph type="body" sz="quarter" idx="23" hasCustomPrompt="1"/>
          </p:nvPr>
        </p:nvSpPr>
        <p:spPr>
          <a:xfrm>
            <a:off x="518317" y="687598"/>
            <a:ext cx="6844385" cy="249812"/>
          </a:xfrm>
        </p:spPr>
        <p:txBody>
          <a:bodyPr wrap="square">
            <a:spAutoFit/>
          </a:bodyPr>
          <a:lstStyle>
            <a:lvl1pPr>
              <a:defRPr sz="1600">
                <a:solidFill>
                  <a:schemeClr val="tx2"/>
                </a:solidFill>
              </a:defRPr>
            </a:lvl1pPr>
          </a:lstStyle>
          <a:p>
            <a:pPr lvl="0"/>
            <a:r>
              <a:rPr lang="de-DE"/>
              <a:t>Mastertextformat bearbeiten</a:t>
            </a:r>
          </a:p>
        </p:txBody>
      </p:sp>
      <p:sp>
        <p:nvSpPr>
          <p:cNvPr id="1050405" name="Freihandform: Form 60"/>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544" name="Gruppieren 10"/>
          <p:cNvGrpSpPr/>
          <p:nvPr userDrawn="1"/>
        </p:nvGrpSpPr>
        <p:grpSpPr>
          <a:xfrm>
            <a:off x="-390525" y="160153"/>
            <a:ext cx="333375" cy="136812"/>
            <a:chOff x="-133350" y="2711163"/>
            <a:chExt cx="333375" cy="136812"/>
          </a:xfrm>
        </p:grpSpPr>
        <p:cxnSp>
          <p:nvCxnSpPr>
            <p:cNvPr id="3146021" name="Gerader Verbinder 1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06" name="Textfeld 1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45" name="Gruppieren 13"/>
          <p:cNvGrpSpPr/>
          <p:nvPr userDrawn="1"/>
        </p:nvGrpSpPr>
        <p:grpSpPr>
          <a:xfrm>
            <a:off x="-390525" y="1131703"/>
            <a:ext cx="333375" cy="136812"/>
            <a:chOff x="-133350" y="2711163"/>
            <a:chExt cx="333375" cy="136812"/>
          </a:xfrm>
        </p:grpSpPr>
        <p:cxnSp>
          <p:nvCxnSpPr>
            <p:cNvPr id="3146022" name="Gerader Verbinder 1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07" name="Textfeld 15"/>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46" name="Gruppieren 16"/>
          <p:cNvGrpSpPr/>
          <p:nvPr userDrawn="1"/>
        </p:nvGrpSpPr>
        <p:grpSpPr>
          <a:xfrm>
            <a:off x="-390525" y="1491963"/>
            <a:ext cx="333375" cy="136812"/>
            <a:chOff x="-133350" y="2711163"/>
            <a:chExt cx="333375" cy="136812"/>
          </a:xfrm>
        </p:grpSpPr>
        <p:cxnSp>
          <p:nvCxnSpPr>
            <p:cNvPr id="3146023" name="Gerader Verbinder 1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08" name="Textfeld 18"/>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47" name="Gruppieren 19"/>
          <p:cNvGrpSpPr/>
          <p:nvPr userDrawn="1"/>
        </p:nvGrpSpPr>
        <p:grpSpPr>
          <a:xfrm>
            <a:off x="-390525" y="3292188"/>
            <a:ext cx="333375" cy="136812"/>
            <a:chOff x="-133350" y="2711163"/>
            <a:chExt cx="333375" cy="136812"/>
          </a:xfrm>
        </p:grpSpPr>
        <p:cxnSp>
          <p:nvCxnSpPr>
            <p:cNvPr id="3146024" name="Gerader Verbinder 2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09" name="Textfeld 2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48" name="Gruppieren 22"/>
          <p:cNvGrpSpPr/>
          <p:nvPr userDrawn="1"/>
        </p:nvGrpSpPr>
        <p:grpSpPr>
          <a:xfrm>
            <a:off x="-390525" y="6063963"/>
            <a:ext cx="333375" cy="136812"/>
            <a:chOff x="-133350" y="2711163"/>
            <a:chExt cx="333375" cy="136812"/>
          </a:xfrm>
        </p:grpSpPr>
        <p:cxnSp>
          <p:nvCxnSpPr>
            <p:cNvPr id="3146025" name="Gerader Verbinder 2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0" name="Textfeld 24"/>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49" name="Gruppieren 25"/>
          <p:cNvGrpSpPr/>
          <p:nvPr userDrawn="1"/>
        </p:nvGrpSpPr>
        <p:grpSpPr>
          <a:xfrm>
            <a:off x="-390525" y="6495763"/>
            <a:ext cx="333375" cy="136812"/>
            <a:chOff x="-133350" y="2711163"/>
            <a:chExt cx="333375" cy="136812"/>
          </a:xfrm>
        </p:grpSpPr>
        <p:cxnSp>
          <p:nvCxnSpPr>
            <p:cNvPr id="3146026" name="Gerader Verbinder 2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1" name="Textfeld 27"/>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50" name="Gruppieren 28"/>
          <p:cNvGrpSpPr/>
          <p:nvPr userDrawn="1"/>
        </p:nvGrpSpPr>
        <p:grpSpPr>
          <a:xfrm rot="16200000">
            <a:off x="281643" y="-299136"/>
            <a:ext cx="333375" cy="136808"/>
            <a:chOff x="-133350" y="2711167"/>
            <a:chExt cx="333375" cy="136808"/>
          </a:xfrm>
        </p:grpSpPr>
        <p:cxnSp>
          <p:nvCxnSpPr>
            <p:cNvPr id="3146027" name="Gerader Verbinder 2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2" name="Textfeld 30"/>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51" name="Gruppieren 31"/>
          <p:cNvGrpSpPr/>
          <p:nvPr userDrawn="1"/>
        </p:nvGrpSpPr>
        <p:grpSpPr>
          <a:xfrm rot="16200000">
            <a:off x="5752963" y="-299136"/>
            <a:ext cx="333375" cy="136804"/>
            <a:chOff x="-133350" y="2711171"/>
            <a:chExt cx="333375" cy="136804"/>
          </a:xfrm>
        </p:grpSpPr>
        <p:cxnSp>
          <p:nvCxnSpPr>
            <p:cNvPr id="3146028" name="Gerader Verbinder 3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3" name="Textfeld 33"/>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52" name="Gruppieren 34"/>
          <p:cNvGrpSpPr/>
          <p:nvPr userDrawn="1"/>
        </p:nvGrpSpPr>
        <p:grpSpPr>
          <a:xfrm>
            <a:off x="6203950" y="-397424"/>
            <a:ext cx="124906" cy="333375"/>
            <a:chOff x="6416680" y="-397424"/>
            <a:chExt cx="124906" cy="333375"/>
          </a:xfrm>
        </p:grpSpPr>
        <p:cxnSp>
          <p:nvCxnSpPr>
            <p:cNvPr id="3146029" name="Gerader Verbinder 35"/>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4" name="Textfeld 36"/>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30" name="Gerader Verbinder 37"/>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53" name="Gruppieren 38"/>
          <p:cNvGrpSpPr/>
          <p:nvPr userDrawn="1"/>
        </p:nvGrpSpPr>
        <p:grpSpPr>
          <a:xfrm rot="16200000">
            <a:off x="11447325" y="-299139"/>
            <a:ext cx="333375" cy="136800"/>
            <a:chOff x="-133350" y="2711175"/>
            <a:chExt cx="333375" cy="136800"/>
          </a:xfrm>
        </p:grpSpPr>
        <p:cxnSp>
          <p:nvCxnSpPr>
            <p:cNvPr id="3146031" name="Gerader Verbinder 3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415" name="Textfeld 40"/>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1050456" name="Titel 1"/>
          <p:cNvSpPr>
            <a:spLocks noGrp="1"/>
          </p:cNvSpPr>
          <p:nvPr>
            <p:ph type="title" hasCustomPrompt="1"/>
          </p:nvPr>
        </p:nvSpPr>
        <p:spPr/>
        <p:txBody>
          <a:bodyPr/>
          <a:lstStyle/>
          <a:p>
            <a:r>
              <a:rPr lang="de-DE"/>
              <a:t>Mastertitelformat bearbeiten</a:t>
            </a:r>
          </a:p>
        </p:txBody>
      </p:sp>
      <p:sp>
        <p:nvSpPr>
          <p:cNvPr id="1050457" name="Datumsplatzhalter 2"/>
          <p:cNvSpPr>
            <a:spLocks noGrp="1"/>
          </p:cNvSpPr>
          <p:nvPr>
            <p:ph type="dt" sz="half" idx="10"/>
          </p:nvPr>
        </p:nvSpPr>
        <p:spPr/>
        <p:txBody>
          <a:bodyPr/>
          <a:lstStyle/>
          <a:p>
            <a:fld id="{DAD94168-1D2E-414B-9AFB-B7BB2EA3568F}" type="datetime4">
              <a:rPr lang="de-DE" smtClean="0"/>
              <a:t>6. Juni 2023</a:t>
            </a:fld>
            <a:endParaRPr lang="de-DE"/>
          </a:p>
        </p:txBody>
      </p:sp>
      <p:sp>
        <p:nvSpPr>
          <p:cNvPr id="1050458" name="Fußzeilenplatzhalter 3"/>
          <p:cNvSpPr>
            <a:spLocks noGrp="1"/>
          </p:cNvSpPr>
          <p:nvPr>
            <p:ph type="ftr" sz="quarter" idx="11"/>
          </p:nvPr>
        </p:nvSpPr>
        <p:spPr/>
        <p:txBody>
          <a:bodyPr/>
          <a:lstStyle/>
          <a:p>
            <a:r>
              <a:rPr lang="de-DE"/>
              <a:t>Technische Fakultät</a:t>
            </a:r>
          </a:p>
        </p:txBody>
      </p:sp>
      <p:sp>
        <p:nvSpPr>
          <p:cNvPr id="1050459"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460"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6" name="Grafik 8"/>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50078" name="Title 1"/>
          <p:cNvSpPr>
            <a:spLocks noGrp="1"/>
          </p:cNvSpPr>
          <p:nvPr>
            <p:ph type="title"/>
          </p:nvPr>
        </p:nvSpPr>
        <p:spPr/>
        <p:txBody>
          <a:bodyPr/>
          <a:lstStyle/>
          <a:p>
            <a:r>
              <a:rPr lang="en-US" smtClean="0"/>
              <a:t>Click to edit Master title style</a:t>
            </a:r>
            <a:endParaRPr lang="en-US"/>
          </a:p>
        </p:txBody>
      </p:sp>
      <p:sp>
        <p:nvSpPr>
          <p:cNvPr id="1050079"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1050080"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81"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1050082"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83" name="Date Placeholder 6"/>
          <p:cNvSpPr>
            <a:spLocks noGrp="1"/>
          </p:cNvSpPr>
          <p:nvPr>
            <p:ph type="dt" sz="half" idx="5"/>
          </p:nvPr>
        </p:nvSpPr>
        <p:spPr/>
        <p:txBody>
          <a:bodyPr/>
          <a:lstStyle/>
          <a:p>
            <a:fld id="{934F499A-2E01-47C1-AE92-3F1207FF4033}" type="datetimeFigureOut">
              <a:rPr lang="en-US" smtClean="0"/>
              <a:t>6/6/2023</a:t>
            </a:fld>
            <a:endParaRPr lang="en-US"/>
          </a:p>
        </p:txBody>
      </p:sp>
      <p:sp>
        <p:nvSpPr>
          <p:cNvPr id="1050084" name="Footer Placeholder 7"/>
          <p:cNvSpPr>
            <a:spLocks noGrp="1"/>
          </p:cNvSpPr>
          <p:nvPr>
            <p:ph type="ftr" sz="quarter" idx="6"/>
          </p:nvPr>
        </p:nvSpPr>
        <p:spPr/>
        <p:txBody>
          <a:bodyPr/>
          <a:lstStyle/>
          <a:p>
            <a:endParaRPr lang="en-US"/>
          </a:p>
        </p:txBody>
      </p:sp>
      <p:sp>
        <p:nvSpPr>
          <p:cNvPr id="1050085"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1050434" name="Titel 1"/>
          <p:cNvSpPr>
            <a:spLocks noGrp="1"/>
          </p:cNvSpPr>
          <p:nvPr>
            <p:ph type="title" hasCustomPrompt="1"/>
          </p:nvPr>
        </p:nvSpPr>
        <p:spPr/>
        <p:txBody>
          <a:bodyPr/>
          <a:lstStyle/>
          <a:p>
            <a:r>
              <a:rPr lang="de-DE"/>
              <a:t>Mastertitelformat bearbeiten</a:t>
            </a:r>
          </a:p>
        </p:txBody>
      </p:sp>
      <p:sp>
        <p:nvSpPr>
          <p:cNvPr id="1050435" name="Datumsplatzhalter 2"/>
          <p:cNvSpPr>
            <a:spLocks noGrp="1"/>
          </p:cNvSpPr>
          <p:nvPr>
            <p:ph type="dt" sz="half" idx="10"/>
          </p:nvPr>
        </p:nvSpPr>
        <p:spPr/>
        <p:txBody>
          <a:bodyPr/>
          <a:lstStyle/>
          <a:p>
            <a:fld id="{264EDA59-479C-41C3-99F0-9A24DD470063}" type="datetime4">
              <a:rPr lang="de-DE" smtClean="0"/>
              <a:t>6. Juni 2023</a:t>
            </a:fld>
            <a:endParaRPr lang="de-DE"/>
          </a:p>
        </p:txBody>
      </p:sp>
      <p:sp>
        <p:nvSpPr>
          <p:cNvPr id="1050436" name="Fußzeilenplatzhalter 3"/>
          <p:cNvSpPr>
            <a:spLocks noGrp="1"/>
          </p:cNvSpPr>
          <p:nvPr>
            <p:ph type="ftr" sz="quarter" idx="11"/>
          </p:nvPr>
        </p:nvSpPr>
        <p:spPr/>
        <p:txBody>
          <a:bodyPr/>
          <a:lstStyle/>
          <a:p>
            <a:r>
              <a:rPr lang="de-DE"/>
              <a:t>Technische Fakultät</a:t>
            </a:r>
          </a:p>
        </p:txBody>
      </p:sp>
      <p:sp>
        <p:nvSpPr>
          <p:cNvPr id="105043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438" name="Rechteck 6"/>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endParaRPr kumimoji="0" lang="de-DE" sz="1600" b="0" i="0" u="none" strike="noStrike" kern="1200" cap="none" spc="0" normalizeH="0" baseline="0" noProof="0">
              <a:ln>
                <a:noFill/>
              </a:ln>
              <a:solidFill>
                <a:schemeClr val="bg1"/>
              </a:solidFill>
              <a:effectLst/>
              <a:uLnTx/>
              <a:uFillTx/>
              <a:latin typeface="Arial"/>
              <a:ea typeface="+mn-ea"/>
              <a:cs typeface="+mn-cs"/>
            </a:endParaRPr>
          </a:p>
        </p:txBody>
      </p:sp>
      <p:sp>
        <p:nvSpPr>
          <p:cNvPr id="1050439" name="Textplatzhalter 8"/>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lvl2pPr>
          </a:lstStyle>
          <a:p>
            <a:pPr lvl="0"/>
            <a:r>
              <a:rPr lang="de-DE"/>
              <a:t>„Mastertextformat bearbeiten“</a:t>
            </a:r>
          </a:p>
        </p:txBody>
      </p:sp>
      <p:sp>
        <p:nvSpPr>
          <p:cNvPr id="1050440" name="Textplatzhalter 9"/>
          <p:cNvSpPr>
            <a:spLocks noGrp="1"/>
          </p:cNvSpPr>
          <p:nvPr>
            <p:ph type="body" sz="quarter" idx="37" hasCustomPrompt="1"/>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53"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1050504" name="Textplatzhalter 167"/>
          <p:cNvSpPr>
            <a:spLocks noGrp="1"/>
          </p:cNvSpPr>
          <p:nvPr>
            <p:ph type="body" sz="quarter" idx="12"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50505"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50506" name="Rechteck 59"/>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507" name="Textplatzhalter 64"/>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ct val="0"/>
              </a:spcAft>
              <a:defRPr lang="de-DE" sz="4800" b="1" smtClean="0">
                <a:latin typeface="+mj-lt"/>
                <a:ea typeface="+mj-ea"/>
                <a:cs typeface="+mj-cs"/>
              </a:defRPr>
            </a:lvl1pPr>
          </a:lstStyle>
          <a:p>
            <a:pPr lvl="0">
              <a:spcBef>
                <a:spcPct val="0"/>
              </a:spcBef>
            </a:pPr>
            <a:r>
              <a:rPr lang="de-DE"/>
              <a:t>Vielen Dank</a:t>
            </a:r>
            <a:br>
              <a:rPr lang="de-DE"/>
            </a:br>
            <a:r>
              <a:rPr lang="de-DE"/>
              <a:t>für Ihre Aufmerksamkeit!</a:t>
            </a:r>
          </a:p>
        </p:txBody>
      </p:sp>
      <p:sp>
        <p:nvSpPr>
          <p:cNvPr id="1050508" name="Freihandform: Form 57"/>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574" name="Gruppieren 55"/>
          <p:cNvGrpSpPr/>
          <p:nvPr userDrawn="1"/>
        </p:nvGrpSpPr>
        <p:grpSpPr>
          <a:xfrm>
            <a:off x="-390525" y="160153"/>
            <a:ext cx="333375" cy="136812"/>
            <a:chOff x="-133350" y="2711163"/>
            <a:chExt cx="333375" cy="136812"/>
          </a:xfrm>
        </p:grpSpPr>
        <p:cxnSp>
          <p:nvCxnSpPr>
            <p:cNvPr id="3146043" name="Gerader Verbinder 6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09" name="Textfeld 6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75" name="Gruppieren 63"/>
          <p:cNvGrpSpPr/>
          <p:nvPr userDrawn="1"/>
        </p:nvGrpSpPr>
        <p:grpSpPr>
          <a:xfrm>
            <a:off x="-390525" y="1131703"/>
            <a:ext cx="333375" cy="136812"/>
            <a:chOff x="-133350" y="2711163"/>
            <a:chExt cx="333375" cy="136812"/>
          </a:xfrm>
        </p:grpSpPr>
        <p:cxnSp>
          <p:nvCxnSpPr>
            <p:cNvPr id="3146044" name="Gerader Verbinder 6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0" name="Textfeld 6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76" name="Gruppieren 67"/>
          <p:cNvGrpSpPr/>
          <p:nvPr userDrawn="1"/>
        </p:nvGrpSpPr>
        <p:grpSpPr>
          <a:xfrm>
            <a:off x="-390525" y="1491963"/>
            <a:ext cx="333375" cy="136812"/>
            <a:chOff x="-133350" y="2711163"/>
            <a:chExt cx="333375" cy="136812"/>
          </a:xfrm>
        </p:grpSpPr>
        <p:cxnSp>
          <p:nvCxnSpPr>
            <p:cNvPr id="3146045" name="Gerader Verbinder 6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1" name="Textfeld 6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77" name="Gruppieren 70"/>
          <p:cNvGrpSpPr/>
          <p:nvPr userDrawn="1"/>
        </p:nvGrpSpPr>
        <p:grpSpPr>
          <a:xfrm>
            <a:off x="-390525" y="3292188"/>
            <a:ext cx="333375" cy="136812"/>
            <a:chOff x="-133350" y="2711163"/>
            <a:chExt cx="333375" cy="136812"/>
          </a:xfrm>
        </p:grpSpPr>
        <p:cxnSp>
          <p:nvCxnSpPr>
            <p:cNvPr id="3146046" name="Gerader Verbinder 7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2" name="Textfeld 7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78" name="Gruppieren 73"/>
          <p:cNvGrpSpPr/>
          <p:nvPr userDrawn="1"/>
        </p:nvGrpSpPr>
        <p:grpSpPr>
          <a:xfrm>
            <a:off x="-390525" y="6063963"/>
            <a:ext cx="333375" cy="136812"/>
            <a:chOff x="-133350" y="2711163"/>
            <a:chExt cx="333375" cy="136812"/>
          </a:xfrm>
        </p:grpSpPr>
        <p:cxnSp>
          <p:nvCxnSpPr>
            <p:cNvPr id="3146047" name="Gerader Verbinder 7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3" name="Textfeld 7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79" name="Gruppieren 76"/>
          <p:cNvGrpSpPr/>
          <p:nvPr userDrawn="1"/>
        </p:nvGrpSpPr>
        <p:grpSpPr>
          <a:xfrm>
            <a:off x="-390525" y="6495763"/>
            <a:ext cx="333375" cy="136812"/>
            <a:chOff x="-133350" y="2711163"/>
            <a:chExt cx="333375" cy="136812"/>
          </a:xfrm>
        </p:grpSpPr>
        <p:cxnSp>
          <p:nvCxnSpPr>
            <p:cNvPr id="3146048" name="Gerader Verbinder 7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4" name="Textfeld 7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80" name="Gruppieren 79"/>
          <p:cNvGrpSpPr/>
          <p:nvPr userDrawn="1"/>
        </p:nvGrpSpPr>
        <p:grpSpPr>
          <a:xfrm rot="16200000">
            <a:off x="281643" y="-299136"/>
            <a:ext cx="333375" cy="136808"/>
            <a:chOff x="-133350" y="2711167"/>
            <a:chExt cx="333375" cy="136808"/>
          </a:xfrm>
        </p:grpSpPr>
        <p:cxnSp>
          <p:nvCxnSpPr>
            <p:cNvPr id="3146049" name="Gerader Verbinder 8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5" name="Textfeld 8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81" name="Gruppieren 82"/>
          <p:cNvGrpSpPr/>
          <p:nvPr userDrawn="1"/>
        </p:nvGrpSpPr>
        <p:grpSpPr>
          <a:xfrm rot="16200000">
            <a:off x="5752963" y="-299136"/>
            <a:ext cx="333375" cy="136804"/>
            <a:chOff x="-133350" y="2711171"/>
            <a:chExt cx="333375" cy="136804"/>
          </a:xfrm>
        </p:grpSpPr>
        <p:cxnSp>
          <p:nvCxnSpPr>
            <p:cNvPr id="3146050" name="Gerader Verbinder 8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6" name="Textfeld 8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82" name="Gruppieren 85"/>
          <p:cNvGrpSpPr/>
          <p:nvPr userDrawn="1"/>
        </p:nvGrpSpPr>
        <p:grpSpPr>
          <a:xfrm>
            <a:off x="6203950" y="-397424"/>
            <a:ext cx="124906" cy="333375"/>
            <a:chOff x="6416680" y="-397424"/>
            <a:chExt cx="124906" cy="333375"/>
          </a:xfrm>
        </p:grpSpPr>
        <p:cxnSp>
          <p:nvCxnSpPr>
            <p:cNvPr id="3146051" name="Gerader Verbinder 8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7" name="Textfeld 8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52" name="Gerader Verbinder 88"/>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83" name="Gruppieren 89"/>
          <p:cNvGrpSpPr/>
          <p:nvPr userDrawn="1"/>
        </p:nvGrpSpPr>
        <p:grpSpPr>
          <a:xfrm rot="16200000">
            <a:off x="11447325" y="-299139"/>
            <a:ext cx="333375" cy="136800"/>
            <a:chOff x="-133350" y="2711175"/>
            <a:chExt cx="333375" cy="136800"/>
          </a:xfrm>
        </p:grpSpPr>
        <p:cxnSp>
          <p:nvCxnSpPr>
            <p:cNvPr id="3146053" name="Gerader Verbinder 9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518" name="Textfeld 91"/>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84" name="Grafik 3"/>
          <p:cNvGrpSpPr/>
          <p:nvPr userDrawn="1"/>
        </p:nvGrpSpPr>
        <p:grpSpPr>
          <a:xfrm>
            <a:off x="510639" y="293688"/>
            <a:ext cx="2594512" cy="327278"/>
            <a:chOff x="2242184" y="2525076"/>
            <a:chExt cx="7709534" cy="972502"/>
          </a:xfrm>
          <a:solidFill>
            <a:schemeClr val="tx1"/>
          </a:solidFill>
        </p:grpSpPr>
        <p:sp>
          <p:nvSpPr>
            <p:cNvPr id="1050519" name="Freihandform: Form 93"/>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0" name="Freihandform: Form 94"/>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1" name="Freihandform: Form 95"/>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2" name="Freihandform: Form 96"/>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3" name="Freihandform: Form 97"/>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4" name="Freihandform: Form 98"/>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5" name="Freihandform: Form 99"/>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6" name="Freihandform: Form 100"/>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7" name="Freihandform: Form 101"/>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8" name="Freihandform: Form 102"/>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29" name="Freihandform: Form 103"/>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0" name="Freihandform: Form 104"/>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1" name="Freihandform: Form 105"/>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2" name="Freihandform: Form 106"/>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3" name="Freihandform: Form 107"/>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4" name="Freihandform: Form 108"/>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5" name="Freihandform: Form 109"/>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6" name="Freihandform: Form 110"/>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7" name="Freihandform: Form 111"/>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8" name="Freihandform: Form 112"/>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39" name="Freihandform: Form 161"/>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0" name="Freihandform: Form 162"/>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1" name="Freihandform: Form 163"/>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2" name="Freihandform: Form 164"/>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3" name="Freihandform: Form 165"/>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4" name="Freihandform: Form 166"/>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5" name="Freihandform: Form 167"/>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6"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7"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8"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49"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0"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1"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2"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3"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4"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5"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6"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7"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8"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59"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0"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1"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2"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3"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4"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5"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6"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567"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60" name="Grafik 115"/>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050607" name="Textplatzhalter 167"/>
          <p:cNvSpPr>
            <a:spLocks noGrp="1"/>
          </p:cNvSpPr>
          <p:nvPr>
            <p:ph type="body" sz="quarter" idx="11"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50608"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50609" name="Titel 1"/>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a:t>Willkommen</a:t>
            </a:r>
          </a:p>
        </p:txBody>
      </p:sp>
      <p:sp>
        <p:nvSpPr>
          <p:cNvPr id="1050610" name="Rechteck 55"/>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611" name="Freihandform: Form 5"/>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591" name="Gruppieren 56"/>
          <p:cNvGrpSpPr/>
          <p:nvPr userDrawn="1"/>
        </p:nvGrpSpPr>
        <p:grpSpPr>
          <a:xfrm>
            <a:off x="-390525" y="160153"/>
            <a:ext cx="333375" cy="136812"/>
            <a:chOff x="-133350" y="2711163"/>
            <a:chExt cx="333375" cy="136812"/>
          </a:xfrm>
        </p:grpSpPr>
        <p:cxnSp>
          <p:nvCxnSpPr>
            <p:cNvPr id="3146054" name="Gerader Verbinder 5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2" name="Textfeld 58"/>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592" name="Gruppieren 59"/>
          <p:cNvGrpSpPr/>
          <p:nvPr userDrawn="1"/>
        </p:nvGrpSpPr>
        <p:grpSpPr>
          <a:xfrm>
            <a:off x="-390525" y="1131703"/>
            <a:ext cx="333375" cy="136812"/>
            <a:chOff x="-133350" y="2711163"/>
            <a:chExt cx="333375" cy="136812"/>
          </a:xfrm>
        </p:grpSpPr>
        <p:cxnSp>
          <p:nvCxnSpPr>
            <p:cNvPr id="3146055"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3" name="Textfeld 6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593" name="Gruppieren 62"/>
          <p:cNvGrpSpPr/>
          <p:nvPr userDrawn="1"/>
        </p:nvGrpSpPr>
        <p:grpSpPr>
          <a:xfrm>
            <a:off x="-390525" y="1491963"/>
            <a:ext cx="333375" cy="136812"/>
            <a:chOff x="-133350" y="2711163"/>
            <a:chExt cx="333375" cy="136812"/>
          </a:xfrm>
        </p:grpSpPr>
        <p:cxnSp>
          <p:nvCxnSpPr>
            <p:cNvPr id="3146056"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4"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594" name="Gruppieren 65"/>
          <p:cNvGrpSpPr/>
          <p:nvPr userDrawn="1"/>
        </p:nvGrpSpPr>
        <p:grpSpPr>
          <a:xfrm>
            <a:off x="-390525" y="3292188"/>
            <a:ext cx="333375" cy="136812"/>
            <a:chOff x="-133350" y="2711163"/>
            <a:chExt cx="333375" cy="136812"/>
          </a:xfrm>
        </p:grpSpPr>
        <p:cxnSp>
          <p:nvCxnSpPr>
            <p:cNvPr id="3146057"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5"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595" name="Gruppieren 68"/>
          <p:cNvGrpSpPr/>
          <p:nvPr userDrawn="1"/>
        </p:nvGrpSpPr>
        <p:grpSpPr>
          <a:xfrm>
            <a:off x="-390525" y="6063963"/>
            <a:ext cx="333375" cy="136812"/>
            <a:chOff x="-133350" y="2711163"/>
            <a:chExt cx="333375" cy="136812"/>
          </a:xfrm>
        </p:grpSpPr>
        <p:cxnSp>
          <p:nvCxnSpPr>
            <p:cNvPr id="3146058"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6" name="Textfeld 70"/>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596" name="Gruppieren 71"/>
          <p:cNvGrpSpPr/>
          <p:nvPr userDrawn="1"/>
        </p:nvGrpSpPr>
        <p:grpSpPr>
          <a:xfrm>
            <a:off x="-390525" y="6495763"/>
            <a:ext cx="333375" cy="136812"/>
            <a:chOff x="-133350" y="2711163"/>
            <a:chExt cx="333375" cy="136812"/>
          </a:xfrm>
        </p:grpSpPr>
        <p:cxnSp>
          <p:nvCxnSpPr>
            <p:cNvPr id="3146059"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7" name="Textfeld 73"/>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597" name="Gruppieren 74"/>
          <p:cNvGrpSpPr/>
          <p:nvPr userDrawn="1"/>
        </p:nvGrpSpPr>
        <p:grpSpPr>
          <a:xfrm rot="16200000">
            <a:off x="281643" y="-299136"/>
            <a:ext cx="333375" cy="136808"/>
            <a:chOff x="-133350" y="2711167"/>
            <a:chExt cx="333375" cy="136808"/>
          </a:xfrm>
        </p:grpSpPr>
        <p:cxnSp>
          <p:nvCxnSpPr>
            <p:cNvPr id="3146060"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8" name="Textfeld 76"/>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598" name="Gruppieren 77"/>
          <p:cNvGrpSpPr/>
          <p:nvPr userDrawn="1"/>
        </p:nvGrpSpPr>
        <p:grpSpPr>
          <a:xfrm rot="16200000">
            <a:off x="5752963" y="-299136"/>
            <a:ext cx="333375" cy="136804"/>
            <a:chOff x="-133350" y="2711171"/>
            <a:chExt cx="333375" cy="136804"/>
          </a:xfrm>
        </p:grpSpPr>
        <p:cxnSp>
          <p:nvCxnSpPr>
            <p:cNvPr id="3146061"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19" name="Textfeld 79"/>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599" name="Gruppieren 80"/>
          <p:cNvGrpSpPr/>
          <p:nvPr userDrawn="1"/>
        </p:nvGrpSpPr>
        <p:grpSpPr>
          <a:xfrm>
            <a:off x="6203950" y="-397424"/>
            <a:ext cx="124906" cy="333375"/>
            <a:chOff x="6416680" y="-397424"/>
            <a:chExt cx="124906" cy="333375"/>
          </a:xfrm>
        </p:grpSpPr>
        <p:cxnSp>
          <p:nvCxnSpPr>
            <p:cNvPr id="3146062" name="Gerader Verbinder 81"/>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20" name="Textfeld 82"/>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63" name="Gerader Verbinder 83"/>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00" name="Gruppieren 84"/>
          <p:cNvGrpSpPr/>
          <p:nvPr userDrawn="1"/>
        </p:nvGrpSpPr>
        <p:grpSpPr>
          <a:xfrm rot="16200000">
            <a:off x="11447325" y="-299139"/>
            <a:ext cx="333375" cy="136800"/>
            <a:chOff x="-133350" y="2711175"/>
            <a:chExt cx="333375" cy="136800"/>
          </a:xfrm>
        </p:grpSpPr>
        <p:cxnSp>
          <p:nvCxnSpPr>
            <p:cNvPr id="3146064" name="Gerader Verbinder 8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621" name="Textfeld 86"/>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601" name="Grafik 3"/>
          <p:cNvGrpSpPr/>
          <p:nvPr userDrawn="1"/>
        </p:nvGrpSpPr>
        <p:grpSpPr>
          <a:xfrm>
            <a:off x="510639" y="293688"/>
            <a:ext cx="2594512" cy="327278"/>
            <a:chOff x="2242184" y="2525076"/>
            <a:chExt cx="7709534" cy="972502"/>
          </a:xfrm>
          <a:solidFill>
            <a:schemeClr val="tx1"/>
          </a:solidFill>
        </p:grpSpPr>
        <p:sp>
          <p:nvSpPr>
            <p:cNvPr id="1050622" name="Freihandform: Form 139"/>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3" name="Freihandform: Form 140"/>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4" name="Freihandform: Form 141"/>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5" name="Freihandform: Form 142"/>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6" name="Freihandform: Form 143"/>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7" name="Freihandform: Form 144"/>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8" name="Freihandform: Form 145"/>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29" name="Freihandform: Form 146"/>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0" name="Freihandform: Form 147"/>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1" name="Freihandform: Form 148"/>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2" name="Freihandform: Form 149"/>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3" name="Freihandform: Form 150"/>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4" name="Freihandform: Form 151"/>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5" name="Freihandform: Form 152"/>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6" name="Freihandform: Form 153"/>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7" name="Freihandform: Form 154"/>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8" name="Freihandform: Form 155"/>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39" name="Freihandform: Form 156"/>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0" name="Freihandform: Form 157"/>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1" name="Freihandform: Form 158"/>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2" name="Freihandform: Form 159"/>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3" name="Freihandform: Form 160"/>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4" name="Freihandform: Form 161"/>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5" name="Freihandform: Form 162"/>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6" name="Freihandform: Form 163"/>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7"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8"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49"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0"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1"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2"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3"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4"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5"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6"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7"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8"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59"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0"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1"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2"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3"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4"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5"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6"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7"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8"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69"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670"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66" name="Grafik 87"/>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50736" name="Datumsplatzhalter 2"/>
          <p:cNvSpPr>
            <a:spLocks noGrp="1"/>
          </p:cNvSpPr>
          <p:nvPr>
            <p:ph type="dt" sz="half" idx="10"/>
          </p:nvPr>
        </p:nvSpPr>
        <p:spPr/>
        <p:txBody>
          <a:bodyPr/>
          <a:lstStyle/>
          <a:p>
            <a:fld id="{F8D2C6F2-BFE9-4DA1-8335-8212BBEBDEDB}" type="datetime4">
              <a:rPr lang="de-DE" smtClean="0"/>
              <a:t>6. Juni 2023</a:t>
            </a:fld>
            <a:endParaRPr lang="de-DE"/>
          </a:p>
        </p:txBody>
      </p:sp>
      <p:sp>
        <p:nvSpPr>
          <p:cNvPr id="1050737" name="Fußzeilenplatzhalter 3"/>
          <p:cNvSpPr>
            <a:spLocks noGrp="1"/>
          </p:cNvSpPr>
          <p:nvPr>
            <p:ph type="ftr" sz="quarter" idx="11"/>
          </p:nvPr>
        </p:nvSpPr>
        <p:spPr/>
        <p:txBody>
          <a:bodyPr/>
          <a:lstStyle/>
          <a:p>
            <a:r>
              <a:rPr lang="de-DE"/>
              <a:t>Technische Fakultät</a:t>
            </a:r>
          </a:p>
        </p:txBody>
      </p:sp>
      <p:sp>
        <p:nvSpPr>
          <p:cNvPr id="1050738"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739"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50740"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50741"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50742"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50743"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50744"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50745"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50746"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50747"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50748"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50749" name="Textplatzhalter 6"/>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p>
        </p:txBody>
      </p:sp>
      <p:sp>
        <p:nvSpPr>
          <p:cNvPr id="1050750" name="Textplatzhalter 6"/>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a:t>07 </a:t>
            </a:r>
          </a:p>
        </p:txBody>
      </p:sp>
      <p:sp>
        <p:nvSpPr>
          <p:cNvPr id="1050751" name="Textplatzhalter 6"/>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p>
        </p:txBody>
      </p:sp>
      <p:sp>
        <p:nvSpPr>
          <p:cNvPr id="1050752" name="Textplatzhalter 6"/>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a:t>08 </a:t>
            </a:r>
          </a:p>
        </p:txBody>
      </p:sp>
      <p:sp>
        <p:nvSpPr>
          <p:cNvPr id="1050753" name="Textplatzhalter 6"/>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p>
        </p:txBody>
      </p:sp>
      <p:sp>
        <p:nvSpPr>
          <p:cNvPr id="1050754" name="Textplatzhalter 6"/>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a:t>11 </a:t>
            </a:r>
          </a:p>
        </p:txBody>
      </p:sp>
      <p:sp>
        <p:nvSpPr>
          <p:cNvPr id="1050755" name="Textplatzhalter 6"/>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p>
        </p:txBody>
      </p:sp>
      <p:sp>
        <p:nvSpPr>
          <p:cNvPr id="1050756" name="Textplatzhalter 6"/>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a:t>09 </a:t>
            </a:r>
          </a:p>
        </p:txBody>
      </p:sp>
      <p:sp>
        <p:nvSpPr>
          <p:cNvPr id="1050757" name="Textplatzhalter 6"/>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p>
        </p:txBody>
      </p:sp>
      <p:sp>
        <p:nvSpPr>
          <p:cNvPr id="1050758" name="Textplatzhalter 6"/>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a:t>10 </a:t>
            </a:r>
          </a:p>
        </p:txBody>
      </p:sp>
      <p:sp>
        <p:nvSpPr>
          <p:cNvPr id="1050759" name="Textplatzhalter 6"/>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p>
        </p:txBody>
      </p:sp>
      <p:sp>
        <p:nvSpPr>
          <p:cNvPr id="1050760" name="Textplatzhalter 6"/>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a:t>12 </a:t>
            </a:r>
          </a:p>
        </p:txBody>
      </p:sp>
      <p:sp>
        <p:nvSpPr>
          <p:cNvPr id="1050761" name="Titel 5"/>
          <p:cNvSpPr>
            <a:spLocks noGrp="1"/>
          </p:cNvSpPr>
          <p:nvPr>
            <p:ph type="title"/>
          </p:nvPr>
        </p:nvSpPr>
        <p:spPr>
          <a:xfrm>
            <a:off x="518318" y="301185"/>
            <a:ext cx="6844385" cy="332399"/>
          </a:xfrm>
        </p:spPr>
        <p:txBody>
          <a:bodyPr/>
          <a:lstStyle/>
          <a:p>
            <a:r>
              <a:rPr lang="de-DE"/>
              <a:t>Mastertitelformat bearbeiten</a:t>
            </a:r>
          </a:p>
        </p:txBody>
      </p:sp>
      <p:sp>
        <p:nvSpPr>
          <p:cNvPr id="1050762"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sp>
        <p:nvSpPr>
          <p:cNvPr id="1050763"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50764"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pic>
        <p:nvPicPr>
          <p:cNvPr id="2097274" name="Grafik 40"/>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1050685" name="Datumsplatzhalter 2"/>
          <p:cNvSpPr>
            <a:spLocks noGrp="1"/>
          </p:cNvSpPr>
          <p:nvPr>
            <p:ph type="dt" sz="half" idx="10"/>
          </p:nvPr>
        </p:nvSpPr>
        <p:spPr/>
        <p:txBody>
          <a:bodyPr/>
          <a:lstStyle/>
          <a:p>
            <a:fld id="{48180691-36C4-442B-801E-F5F906A331D4}" type="datetime4">
              <a:rPr lang="de-DE" smtClean="0"/>
              <a:t>6. Juni 2023</a:t>
            </a:fld>
            <a:endParaRPr lang="de-DE"/>
          </a:p>
        </p:txBody>
      </p:sp>
      <p:sp>
        <p:nvSpPr>
          <p:cNvPr id="1050686" name="Fußzeilenplatzhalter 3"/>
          <p:cNvSpPr>
            <a:spLocks noGrp="1"/>
          </p:cNvSpPr>
          <p:nvPr>
            <p:ph type="ftr" sz="quarter" idx="11"/>
          </p:nvPr>
        </p:nvSpPr>
        <p:spPr/>
        <p:txBody>
          <a:bodyPr/>
          <a:lstStyle/>
          <a:p>
            <a:r>
              <a:rPr lang="de-DE"/>
              <a:t>Technische Fakultät</a:t>
            </a:r>
          </a:p>
        </p:txBody>
      </p:sp>
      <p:sp>
        <p:nvSpPr>
          <p:cNvPr id="105068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688" name="Bildplatzhalter 8"/>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1050689" name="Textplatzhalter 10"/>
          <p:cNvSpPr>
            <a:spLocks noGrp="1"/>
          </p:cNvSpPr>
          <p:nvPr>
            <p:ph type="body" sz="quarter" idx="26"/>
          </p:nvPr>
        </p:nvSpPr>
        <p:spPr>
          <a:xfrm>
            <a:off x="6206329"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690"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50691"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50692"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50693"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50694"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50695"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50696"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50697"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50698"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50699"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50700"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50701"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sp>
        <p:nvSpPr>
          <p:cNvPr id="1050702" name="Titel 1"/>
          <p:cNvSpPr>
            <a:spLocks noGrp="1"/>
          </p:cNvSpPr>
          <p:nvPr>
            <p:ph type="title"/>
          </p:nvPr>
        </p:nvSpPr>
        <p:spPr/>
        <p:txBody>
          <a:bodyPr/>
          <a:lstStyle/>
          <a:p>
            <a:r>
              <a:rPr lang="de-DE"/>
              <a:t>Mastertitelformat bearbeiten</a:t>
            </a:r>
          </a:p>
        </p:txBody>
      </p:sp>
      <p:sp>
        <p:nvSpPr>
          <p:cNvPr id="1050703"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9" name="Grafik 2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1049031" name="Titel 1"/>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a:t>Kapiteltrenner</a:t>
            </a:r>
            <a:br>
              <a:rPr lang="de-DE"/>
            </a:br>
            <a:r>
              <a:rPr lang="de-DE"/>
              <a:t>Mehrzeilig möglich</a:t>
            </a:r>
          </a:p>
        </p:txBody>
      </p:sp>
      <p:sp>
        <p:nvSpPr>
          <p:cNvPr id="1049032" name="Datumsplatzhalter 2"/>
          <p:cNvSpPr>
            <a:spLocks noGrp="1"/>
          </p:cNvSpPr>
          <p:nvPr>
            <p:ph type="dt" sz="half" idx="10"/>
          </p:nvPr>
        </p:nvSpPr>
        <p:spPr/>
        <p:txBody>
          <a:bodyPr/>
          <a:lstStyle>
            <a:lvl1pPr>
              <a:defRPr>
                <a:solidFill>
                  <a:schemeClr val="tx1"/>
                </a:solidFill>
              </a:defRPr>
            </a:lvl1pPr>
          </a:lstStyle>
          <a:p>
            <a:fld id="{25DBE663-8CF8-4EA4-AF83-5C771F9A06FE}" type="datetime4">
              <a:rPr lang="de-DE" smtClean="0"/>
              <a:t>6. Juni 2023</a:t>
            </a:fld>
            <a:endParaRPr lang="de-DE"/>
          </a:p>
        </p:txBody>
      </p:sp>
      <p:sp>
        <p:nvSpPr>
          <p:cNvPr id="1049033"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49034"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49035"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036"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037" name="Freihandform: Form 59"/>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225" name="Gruppieren 57"/>
          <p:cNvGrpSpPr/>
          <p:nvPr userDrawn="1"/>
        </p:nvGrpSpPr>
        <p:grpSpPr>
          <a:xfrm>
            <a:off x="-390525" y="160153"/>
            <a:ext cx="333375" cy="136812"/>
            <a:chOff x="-133350" y="2711163"/>
            <a:chExt cx="333375" cy="136812"/>
          </a:xfrm>
        </p:grpSpPr>
        <p:cxnSp>
          <p:nvCxnSpPr>
            <p:cNvPr id="3145823"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38" name="Textfeld 61"/>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226" name="Gruppieren 62"/>
          <p:cNvGrpSpPr/>
          <p:nvPr userDrawn="1"/>
        </p:nvGrpSpPr>
        <p:grpSpPr>
          <a:xfrm>
            <a:off x="-390525" y="1131703"/>
            <a:ext cx="333375" cy="136812"/>
            <a:chOff x="-133350" y="2711163"/>
            <a:chExt cx="333375" cy="136812"/>
          </a:xfrm>
        </p:grpSpPr>
        <p:cxnSp>
          <p:nvCxnSpPr>
            <p:cNvPr id="3145824"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39"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227" name="Gruppieren 65"/>
          <p:cNvGrpSpPr/>
          <p:nvPr userDrawn="1"/>
        </p:nvGrpSpPr>
        <p:grpSpPr>
          <a:xfrm>
            <a:off x="-390525" y="1491963"/>
            <a:ext cx="333375" cy="136812"/>
            <a:chOff x="-133350" y="2711163"/>
            <a:chExt cx="333375" cy="136812"/>
          </a:xfrm>
        </p:grpSpPr>
        <p:cxnSp>
          <p:nvCxnSpPr>
            <p:cNvPr id="3145825"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0"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228" name="Gruppieren 68"/>
          <p:cNvGrpSpPr/>
          <p:nvPr userDrawn="1"/>
        </p:nvGrpSpPr>
        <p:grpSpPr>
          <a:xfrm>
            <a:off x="-390525" y="3292188"/>
            <a:ext cx="333375" cy="136812"/>
            <a:chOff x="-133350" y="2711163"/>
            <a:chExt cx="333375" cy="136812"/>
          </a:xfrm>
        </p:grpSpPr>
        <p:cxnSp>
          <p:nvCxnSpPr>
            <p:cNvPr id="3145826"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1" name="Textfeld 7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229" name="Gruppieren 71"/>
          <p:cNvGrpSpPr/>
          <p:nvPr userDrawn="1"/>
        </p:nvGrpSpPr>
        <p:grpSpPr>
          <a:xfrm>
            <a:off x="-390525" y="6063963"/>
            <a:ext cx="333375" cy="136812"/>
            <a:chOff x="-133350" y="2711163"/>
            <a:chExt cx="333375" cy="136812"/>
          </a:xfrm>
        </p:grpSpPr>
        <p:cxnSp>
          <p:nvCxnSpPr>
            <p:cNvPr id="3145827"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2" name="Textfeld 73"/>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230" name="Gruppieren 74"/>
          <p:cNvGrpSpPr/>
          <p:nvPr userDrawn="1"/>
        </p:nvGrpSpPr>
        <p:grpSpPr>
          <a:xfrm>
            <a:off x="-390525" y="6495763"/>
            <a:ext cx="333375" cy="136812"/>
            <a:chOff x="-133350" y="2711163"/>
            <a:chExt cx="333375" cy="136812"/>
          </a:xfrm>
        </p:grpSpPr>
        <p:cxnSp>
          <p:nvCxnSpPr>
            <p:cNvPr id="3145828"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3" name="Textfeld 76"/>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231" name="Gruppieren 77"/>
          <p:cNvGrpSpPr/>
          <p:nvPr userDrawn="1"/>
        </p:nvGrpSpPr>
        <p:grpSpPr>
          <a:xfrm rot="16200000">
            <a:off x="281643" y="-299136"/>
            <a:ext cx="333375" cy="136808"/>
            <a:chOff x="-133350" y="2711167"/>
            <a:chExt cx="333375" cy="136808"/>
          </a:xfrm>
        </p:grpSpPr>
        <p:cxnSp>
          <p:nvCxnSpPr>
            <p:cNvPr id="3145829"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4" name="Textfeld 79"/>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32" name="Gruppieren 80"/>
          <p:cNvGrpSpPr/>
          <p:nvPr userDrawn="1"/>
        </p:nvGrpSpPr>
        <p:grpSpPr>
          <a:xfrm rot="16200000">
            <a:off x="5752963" y="-299136"/>
            <a:ext cx="333375" cy="136804"/>
            <a:chOff x="-133350" y="2711171"/>
            <a:chExt cx="333375" cy="136804"/>
          </a:xfrm>
        </p:grpSpPr>
        <p:cxnSp>
          <p:nvCxnSpPr>
            <p:cNvPr id="3145830" name="Gerader Verbinder 8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5" name="Textfeld 82"/>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233" name="Gruppieren 83"/>
          <p:cNvGrpSpPr/>
          <p:nvPr userDrawn="1"/>
        </p:nvGrpSpPr>
        <p:grpSpPr>
          <a:xfrm>
            <a:off x="6203950" y="-397424"/>
            <a:ext cx="124906" cy="333375"/>
            <a:chOff x="6416680" y="-397424"/>
            <a:chExt cx="124906" cy="333375"/>
          </a:xfrm>
        </p:grpSpPr>
        <p:cxnSp>
          <p:nvCxnSpPr>
            <p:cNvPr id="3145831" name="Gerader Verbinder 84"/>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6" name="Textfeld 85"/>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32" name="Gerader Verbinder 86"/>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34" name="Gruppieren 87"/>
          <p:cNvGrpSpPr/>
          <p:nvPr userDrawn="1"/>
        </p:nvGrpSpPr>
        <p:grpSpPr>
          <a:xfrm rot="16200000">
            <a:off x="11447325" y="-299139"/>
            <a:ext cx="333375" cy="136800"/>
            <a:chOff x="-133350" y="2711175"/>
            <a:chExt cx="333375" cy="136800"/>
          </a:xfrm>
        </p:grpSpPr>
        <p:cxnSp>
          <p:nvCxnSpPr>
            <p:cNvPr id="3145833" name="Gerader Verbinder 8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47" name="Textfeld 89"/>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35" name="Grafik 3"/>
          <p:cNvGrpSpPr/>
          <p:nvPr userDrawn="1"/>
        </p:nvGrpSpPr>
        <p:grpSpPr>
          <a:xfrm>
            <a:off x="510639" y="293688"/>
            <a:ext cx="2594512" cy="327278"/>
            <a:chOff x="2242184" y="2525076"/>
            <a:chExt cx="7709534" cy="972502"/>
          </a:xfrm>
          <a:solidFill>
            <a:schemeClr val="tx1"/>
          </a:solidFill>
        </p:grpSpPr>
        <p:sp>
          <p:nvSpPr>
            <p:cNvPr id="1049048" name="Freihandform: Form 91"/>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49" name="Freihandform: Form 92"/>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0" name="Freihandform: Form 93"/>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1" name="Freihandform: Form 94"/>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2" name="Freihandform: Form 95"/>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3" name="Freihandform: Form 96"/>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4" name="Freihandform: Form 97"/>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5" name="Freihandform: Form 98"/>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6" name="Freihandform: Form 99"/>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7" name="Freihandform: Form 100"/>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8" name="Freihandform: Form 101"/>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59" name="Freihandform: Form 102"/>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0" name="Freihandform: Form 103"/>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1" name="Freihandform: Form 104"/>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2" name="Freihandform: Form 105"/>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3" name="Freihandform: Form 106"/>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4" name="Freihandform: Form 107"/>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5" name="Freihandform: Form 108"/>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6" name="Freihandform: Form 109"/>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7" name="Freihandform: Form 110"/>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8" name="Freihandform: Form 160"/>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69" name="Freihandform: Form 161"/>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0" name="Freihandform: Form 162"/>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1" name="Freihandform: Form 163"/>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2" name="Freihandform: Form 164"/>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3"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4"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5" name="Freihandform: Form 167"/>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6" name="Freihandform: Form 168"/>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7" name="Freihandform: Form 169"/>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8" name="Freihandform: Form 170"/>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79" name="Freihandform: Form 171"/>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0" name="Freihandform: Form 172"/>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1" name="Freihandform: Form 173"/>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2" name="Freihandform: Form 174"/>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3" name="Freihandform: Form 175"/>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4" name="Freihandform: Form 176"/>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5" name="Freihandform: Form 177"/>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6" name="Freihandform: Form 178"/>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7" name="Freihandform: Form 179"/>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8" name="Freihandform: Form 180"/>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89" name="Freihandform: Form 181"/>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0" name="Freihandform: Form 182"/>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1" name="Freihandform: Form 183"/>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2" name="Freihandform: Form 184"/>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3" name="Freihandform: Form 185"/>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4" name="Freihandform: Form 186"/>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5" name="Freihandform: Form 187"/>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096" name="Freihandform: Form 188"/>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184" name="Grafik 112"/>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1049105" name="Datumsplatzhalter 2"/>
          <p:cNvSpPr>
            <a:spLocks noGrp="1"/>
          </p:cNvSpPr>
          <p:nvPr>
            <p:ph type="dt" sz="half" idx="10"/>
          </p:nvPr>
        </p:nvSpPr>
        <p:spPr/>
        <p:txBody>
          <a:bodyPr/>
          <a:lstStyle/>
          <a:p>
            <a:fld id="{0B4FCF17-48A0-4939-9B86-4A0E590241E6}" type="datetime4">
              <a:rPr lang="de-DE" smtClean="0"/>
              <a:t>6. Juni 2023</a:t>
            </a:fld>
            <a:endParaRPr lang="de-DE"/>
          </a:p>
        </p:txBody>
      </p:sp>
      <p:sp>
        <p:nvSpPr>
          <p:cNvPr id="1049106" name="Fußzeilenplatzhalter 3"/>
          <p:cNvSpPr>
            <a:spLocks noGrp="1"/>
          </p:cNvSpPr>
          <p:nvPr>
            <p:ph type="ftr" sz="quarter" idx="11"/>
          </p:nvPr>
        </p:nvSpPr>
        <p:spPr/>
        <p:txBody>
          <a:bodyPr/>
          <a:lstStyle/>
          <a:p>
            <a:r>
              <a:rPr lang="de-DE"/>
              <a:t>Technische Fakultät</a:t>
            </a:r>
          </a:p>
        </p:txBody>
      </p:sp>
      <p:sp>
        <p:nvSpPr>
          <p:cNvPr id="104910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108" name="Textplatzhalter 6"/>
          <p:cNvSpPr>
            <a:spLocks noGrp="1"/>
          </p:cNvSpPr>
          <p:nvPr>
            <p:ph type="body" sz="quarter" idx="13"/>
          </p:nvPr>
        </p:nvSpPr>
        <p:spPr>
          <a:xfrm>
            <a:off x="518317" y="1631156"/>
            <a:ext cx="11157745"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109" name="Titel 5"/>
          <p:cNvSpPr>
            <a:spLocks noGrp="1"/>
          </p:cNvSpPr>
          <p:nvPr>
            <p:ph type="title"/>
          </p:nvPr>
        </p:nvSpPr>
        <p:spPr/>
        <p:txBody>
          <a:bodyPr/>
          <a:lstStyle/>
          <a:p>
            <a:r>
              <a:rPr lang="de-DE"/>
              <a:t>Mastertitelformat bearbeiten</a:t>
            </a:r>
          </a:p>
        </p:txBody>
      </p:sp>
      <p:sp>
        <p:nvSpPr>
          <p:cNvPr id="1049110"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85"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1050797" name="Datumsplatzhalter 2"/>
          <p:cNvSpPr>
            <a:spLocks noGrp="1"/>
          </p:cNvSpPr>
          <p:nvPr>
            <p:ph type="dt" sz="half" idx="10"/>
          </p:nvPr>
        </p:nvSpPr>
        <p:spPr/>
        <p:txBody>
          <a:bodyPr/>
          <a:lstStyle/>
          <a:p>
            <a:fld id="{871C8739-BFB7-40C2-B28E-69BB709E9C11}" type="datetime4">
              <a:rPr lang="de-DE" smtClean="0"/>
              <a:t>6. Juni 2023</a:t>
            </a:fld>
            <a:endParaRPr lang="de-DE"/>
          </a:p>
        </p:txBody>
      </p:sp>
      <p:sp>
        <p:nvSpPr>
          <p:cNvPr id="1050798" name="Fußzeilenplatzhalter 3"/>
          <p:cNvSpPr>
            <a:spLocks noGrp="1"/>
          </p:cNvSpPr>
          <p:nvPr>
            <p:ph type="ftr" sz="quarter" idx="11"/>
          </p:nvPr>
        </p:nvSpPr>
        <p:spPr/>
        <p:txBody>
          <a:bodyPr/>
          <a:lstStyle/>
          <a:p>
            <a:r>
              <a:rPr lang="de-DE"/>
              <a:t>Technische Fakultät</a:t>
            </a:r>
          </a:p>
        </p:txBody>
      </p:sp>
      <p:sp>
        <p:nvSpPr>
          <p:cNvPr id="1050799"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800"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801" name="Textplatzhalter 6"/>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802" name="Titel 5"/>
          <p:cNvSpPr>
            <a:spLocks noGrp="1"/>
          </p:cNvSpPr>
          <p:nvPr>
            <p:ph type="title"/>
          </p:nvPr>
        </p:nvSpPr>
        <p:spPr/>
        <p:txBody>
          <a:bodyPr/>
          <a:lstStyle/>
          <a:p>
            <a:r>
              <a:rPr lang="de-DE"/>
              <a:t>Mastertitelformat bearbeiten</a:t>
            </a:r>
          </a:p>
        </p:txBody>
      </p:sp>
      <p:sp>
        <p:nvSpPr>
          <p:cNvPr id="1050803"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8"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1050671" name="Datumsplatzhalter 2"/>
          <p:cNvSpPr>
            <a:spLocks noGrp="1"/>
          </p:cNvSpPr>
          <p:nvPr>
            <p:ph type="dt" sz="half" idx="10"/>
          </p:nvPr>
        </p:nvSpPr>
        <p:spPr/>
        <p:txBody>
          <a:bodyPr/>
          <a:lstStyle/>
          <a:p>
            <a:fld id="{9F7B6080-B214-4A27-A13D-95A31493955D}" type="datetime4">
              <a:rPr lang="de-DE" smtClean="0"/>
              <a:t>6. Juni 2023</a:t>
            </a:fld>
            <a:endParaRPr lang="de-DE"/>
          </a:p>
        </p:txBody>
      </p:sp>
      <p:sp>
        <p:nvSpPr>
          <p:cNvPr id="1050672" name="Fußzeilenplatzhalter 3"/>
          <p:cNvSpPr>
            <a:spLocks noGrp="1"/>
          </p:cNvSpPr>
          <p:nvPr>
            <p:ph type="ftr" sz="quarter" idx="11"/>
          </p:nvPr>
        </p:nvSpPr>
        <p:spPr/>
        <p:txBody>
          <a:bodyPr/>
          <a:lstStyle/>
          <a:p>
            <a:r>
              <a:rPr lang="de-DE"/>
              <a:t>Technische Fakultät</a:t>
            </a:r>
          </a:p>
        </p:txBody>
      </p:sp>
      <p:sp>
        <p:nvSpPr>
          <p:cNvPr id="1050673"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674" name="Titel 5"/>
          <p:cNvSpPr>
            <a:spLocks noGrp="1"/>
          </p:cNvSpPr>
          <p:nvPr>
            <p:ph type="title"/>
          </p:nvPr>
        </p:nvSpPr>
        <p:spPr/>
        <p:txBody>
          <a:bodyPr/>
          <a:lstStyle/>
          <a:p>
            <a:r>
              <a:rPr lang="de-DE"/>
              <a:t>Mastertitelformat bearbeiten</a:t>
            </a:r>
          </a:p>
        </p:txBody>
      </p:sp>
      <p:sp>
        <p:nvSpPr>
          <p:cNvPr id="1050675" name="Textplatzhalter 6"/>
          <p:cNvSpPr>
            <a:spLocks noGrp="1"/>
          </p:cNvSpPr>
          <p:nvPr>
            <p:ph type="body" sz="quarter" idx="16"/>
          </p:nvPr>
        </p:nvSpPr>
        <p:spPr>
          <a:xfrm>
            <a:off x="518318"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676" name="Textplatzhalter 6"/>
          <p:cNvSpPr>
            <a:spLocks noGrp="1"/>
          </p:cNvSpPr>
          <p:nvPr>
            <p:ph type="body" sz="quarter" idx="17"/>
          </p:nvPr>
        </p:nvSpPr>
        <p:spPr>
          <a:xfrm>
            <a:off x="8107242"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677" name="Textplatzhalter 6"/>
          <p:cNvSpPr>
            <a:spLocks noGrp="1"/>
          </p:cNvSpPr>
          <p:nvPr>
            <p:ph type="body" sz="quarter" idx="18"/>
          </p:nvPr>
        </p:nvSpPr>
        <p:spPr>
          <a:xfrm>
            <a:off x="4312780"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67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7"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1050772" name="Datumsplatzhalter 2"/>
          <p:cNvSpPr>
            <a:spLocks noGrp="1"/>
          </p:cNvSpPr>
          <p:nvPr>
            <p:ph type="dt" sz="half" idx="10"/>
          </p:nvPr>
        </p:nvSpPr>
        <p:spPr/>
        <p:txBody>
          <a:bodyPr/>
          <a:lstStyle/>
          <a:p>
            <a:fld id="{A4E4BF54-E288-44CA-9624-72B71A8A42AB}" type="datetime4">
              <a:rPr lang="de-DE" smtClean="0"/>
              <a:t>6. Juni 2023</a:t>
            </a:fld>
            <a:endParaRPr lang="de-DE"/>
          </a:p>
        </p:txBody>
      </p:sp>
      <p:sp>
        <p:nvSpPr>
          <p:cNvPr id="1050773" name="Fußzeilenplatzhalter 3"/>
          <p:cNvSpPr>
            <a:spLocks noGrp="1"/>
          </p:cNvSpPr>
          <p:nvPr>
            <p:ph type="ftr" sz="quarter" idx="11"/>
          </p:nvPr>
        </p:nvSpPr>
        <p:spPr/>
        <p:txBody>
          <a:bodyPr/>
          <a:lstStyle/>
          <a:p>
            <a:r>
              <a:rPr lang="de-DE"/>
              <a:t>Technische Fakultät</a:t>
            </a:r>
          </a:p>
        </p:txBody>
      </p:sp>
      <p:sp>
        <p:nvSpPr>
          <p:cNvPr id="1050774"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775"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776" name="Titel 5"/>
          <p:cNvSpPr>
            <a:spLocks noGrp="1"/>
          </p:cNvSpPr>
          <p:nvPr>
            <p:ph type="title"/>
          </p:nvPr>
        </p:nvSpPr>
        <p:spPr/>
        <p:txBody>
          <a:bodyPr/>
          <a:lstStyle/>
          <a:p>
            <a:r>
              <a:rPr lang="de-DE"/>
              <a:t>Mastertitelformat bearbeiten</a:t>
            </a:r>
          </a:p>
        </p:txBody>
      </p:sp>
      <p:sp>
        <p:nvSpPr>
          <p:cNvPr id="1050777" name="Bildplatzhalter 8"/>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05077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6"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0042" name="Title 1"/>
          <p:cNvSpPr>
            <a:spLocks noGrp="1"/>
          </p:cNvSpPr>
          <p:nvPr>
            <p:ph type="title"/>
          </p:nvPr>
        </p:nvSpPr>
        <p:spPr/>
        <p:txBody>
          <a:bodyPr/>
          <a:lstStyle/>
          <a:p>
            <a:r>
              <a:rPr lang="en-US" smtClean="0"/>
              <a:t>Click to edit Master title style</a:t>
            </a:r>
            <a:endParaRPr lang="en-US"/>
          </a:p>
        </p:txBody>
      </p:sp>
      <p:sp>
        <p:nvSpPr>
          <p:cNvPr id="1050043" name="Date Placeholder 2"/>
          <p:cNvSpPr>
            <a:spLocks noGrp="1"/>
          </p:cNvSpPr>
          <p:nvPr>
            <p:ph type="dt" sz="half" idx="1"/>
          </p:nvPr>
        </p:nvSpPr>
        <p:spPr/>
        <p:txBody>
          <a:bodyPr/>
          <a:lstStyle/>
          <a:p>
            <a:fld id="{6EB60734-5718-40D0-8315-9DBDA64887A9}" type="datetimeFigureOut">
              <a:rPr lang="en-US" smtClean="0"/>
              <a:t>6/6/2023</a:t>
            </a:fld>
            <a:endParaRPr lang="en-US"/>
          </a:p>
        </p:txBody>
      </p:sp>
      <p:sp>
        <p:nvSpPr>
          <p:cNvPr id="1050044" name="Footer Placeholder 3"/>
          <p:cNvSpPr>
            <a:spLocks noGrp="1"/>
          </p:cNvSpPr>
          <p:nvPr>
            <p:ph type="ftr" sz="quarter" idx="2"/>
          </p:nvPr>
        </p:nvSpPr>
        <p:spPr/>
        <p:txBody>
          <a:bodyPr/>
          <a:lstStyle/>
          <a:p>
            <a:endParaRPr lang="en-US"/>
          </a:p>
        </p:txBody>
      </p:sp>
      <p:sp>
        <p:nvSpPr>
          <p:cNvPr id="105004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50593" name="Bildplatzhalter 8"/>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1050594" name="Datumsplatzhalter 2"/>
          <p:cNvSpPr>
            <a:spLocks noGrp="1"/>
          </p:cNvSpPr>
          <p:nvPr>
            <p:ph type="dt" sz="half" idx="10"/>
          </p:nvPr>
        </p:nvSpPr>
        <p:spPr/>
        <p:txBody>
          <a:bodyPr/>
          <a:lstStyle/>
          <a:p>
            <a:fld id="{9F2055A8-E7B1-419D-84AA-0C89B698BF26}" type="datetime4">
              <a:rPr lang="de-DE" smtClean="0"/>
              <a:t>6. Juni 2023</a:t>
            </a:fld>
            <a:endParaRPr lang="de-DE"/>
          </a:p>
        </p:txBody>
      </p:sp>
      <p:sp>
        <p:nvSpPr>
          <p:cNvPr id="1050595" name="Fußzeilenplatzhalter 3"/>
          <p:cNvSpPr>
            <a:spLocks noGrp="1"/>
          </p:cNvSpPr>
          <p:nvPr>
            <p:ph type="ftr" sz="quarter" idx="11"/>
          </p:nvPr>
        </p:nvSpPr>
        <p:spPr/>
        <p:txBody>
          <a:bodyPr/>
          <a:lstStyle/>
          <a:p>
            <a:r>
              <a:rPr lang="de-DE"/>
              <a:t>Technische Fakultät</a:t>
            </a:r>
          </a:p>
        </p:txBody>
      </p:sp>
      <p:sp>
        <p:nvSpPr>
          <p:cNvPr id="1050596"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597" name="Textplatzhalter 6"/>
          <p:cNvSpPr>
            <a:spLocks noGrp="1"/>
          </p:cNvSpPr>
          <p:nvPr>
            <p:ph type="body" sz="quarter" idx="13"/>
          </p:nvPr>
        </p:nvSpPr>
        <p:spPr>
          <a:xfrm>
            <a:off x="6206331"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598" name="Titel 5"/>
          <p:cNvSpPr>
            <a:spLocks noGrp="1"/>
          </p:cNvSpPr>
          <p:nvPr>
            <p:ph type="title"/>
          </p:nvPr>
        </p:nvSpPr>
        <p:spPr/>
        <p:txBody>
          <a:bodyPr/>
          <a:lstStyle/>
          <a:p>
            <a:r>
              <a:rPr lang="de-DE"/>
              <a:t>Mastertitelformat bearbeiten</a:t>
            </a:r>
          </a:p>
        </p:txBody>
      </p:sp>
      <p:sp>
        <p:nvSpPr>
          <p:cNvPr id="1050599"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4"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1049133" name="Bildplatzhalter 8"/>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1049134" name="Textplatzhalter 6"/>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241" name="Gruppieren 3"/>
          <p:cNvGrpSpPr/>
          <p:nvPr userDrawn="1"/>
        </p:nvGrpSpPr>
        <p:grpSpPr>
          <a:xfrm>
            <a:off x="-390525" y="160153"/>
            <a:ext cx="333375" cy="136812"/>
            <a:chOff x="-133350" y="2711163"/>
            <a:chExt cx="333375" cy="136812"/>
          </a:xfrm>
        </p:grpSpPr>
        <p:cxnSp>
          <p:nvCxnSpPr>
            <p:cNvPr id="3145834" name="Gerader Verbinder 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35" name="Textfeld 5"/>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242" name="Gruppieren 7"/>
          <p:cNvGrpSpPr/>
          <p:nvPr userDrawn="1"/>
        </p:nvGrpSpPr>
        <p:grpSpPr>
          <a:xfrm>
            <a:off x="-390525" y="1131703"/>
            <a:ext cx="333375" cy="136812"/>
            <a:chOff x="-133350" y="2711163"/>
            <a:chExt cx="333375" cy="136812"/>
          </a:xfrm>
        </p:grpSpPr>
        <p:cxnSp>
          <p:nvCxnSpPr>
            <p:cNvPr id="3145835"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36" name="Textfeld 1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243" name="Gruppieren 11"/>
          <p:cNvGrpSpPr/>
          <p:nvPr userDrawn="1"/>
        </p:nvGrpSpPr>
        <p:grpSpPr>
          <a:xfrm>
            <a:off x="-390525" y="1491963"/>
            <a:ext cx="333375" cy="136812"/>
            <a:chOff x="-133350" y="2711163"/>
            <a:chExt cx="333375" cy="136812"/>
          </a:xfrm>
        </p:grpSpPr>
        <p:cxnSp>
          <p:nvCxnSpPr>
            <p:cNvPr id="3145836" name="Gerader Verbinder 1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37" name="Textfeld 13"/>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244" name="Gruppieren 14"/>
          <p:cNvGrpSpPr/>
          <p:nvPr userDrawn="1"/>
        </p:nvGrpSpPr>
        <p:grpSpPr>
          <a:xfrm>
            <a:off x="-390525" y="3292188"/>
            <a:ext cx="333375" cy="136812"/>
            <a:chOff x="-133350" y="2711163"/>
            <a:chExt cx="333375" cy="136812"/>
          </a:xfrm>
        </p:grpSpPr>
        <p:cxnSp>
          <p:nvCxnSpPr>
            <p:cNvPr id="3145837"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38"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245" name="Gruppieren 17"/>
          <p:cNvGrpSpPr/>
          <p:nvPr userDrawn="1"/>
        </p:nvGrpSpPr>
        <p:grpSpPr>
          <a:xfrm>
            <a:off x="-390525" y="6063963"/>
            <a:ext cx="333375" cy="136812"/>
            <a:chOff x="-133350" y="2711163"/>
            <a:chExt cx="333375" cy="136812"/>
          </a:xfrm>
        </p:grpSpPr>
        <p:cxnSp>
          <p:nvCxnSpPr>
            <p:cNvPr id="3145838"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39" name="Textfeld 19"/>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246" name="Gruppieren 20"/>
          <p:cNvGrpSpPr/>
          <p:nvPr userDrawn="1"/>
        </p:nvGrpSpPr>
        <p:grpSpPr>
          <a:xfrm>
            <a:off x="-390525" y="6495763"/>
            <a:ext cx="333375" cy="136812"/>
            <a:chOff x="-133350" y="2711163"/>
            <a:chExt cx="333375" cy="136812"/>
          </a:xfrm>
        </p:grpSpPr>
        <p:cxnSp>
          <p:nvCxnSpPr>
            <p:cNvPr id="3145839"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40" name="Textfeld 22"/>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247" name="Gruppieren 23"/>
          <p:cNvGrpSpPr/>
          <p:nvPr userDrawn="1"/>
        </p:nvGrpSpPr>
        <p:grpSpPr>
          <a:xfrm rot="16200000">
            <a:off x="281643" y="-299136"/>
            <a:ext cx="333375" cy="136808"/>
            <a:chOff x="-133350" y="2711167"/>
            <a:chExt cx="333375" cy="136808"/>
          </a:xfrm>
        </p:grpSpPr>
        <p:cxnSp>
          <p:nvCxnSpPr>
            <p:cNvPr id="3145840"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41" name="Textfeld 25"/>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48" name="Gruppieren 26"/>
          <p:cNvGrpSpPr/>
          <p:nvPr userDrawn="1"/>
        </p:nvGrpSpPr>
        <p:grpSpPr>
          <a:xfrm rot="16200000">
            <a:off x="5752963" y="-299136"/>
            <a:ext cx="333375" cy="136804"/>
            <a:chOff x="-133350" y="2711171"/>
            <a:chExt cx="333375" cy="136804"/>
          </a:xfrm>
        </p:grpSpPr>
        <p:cxnSp>
          <p:nvCxnSpPr>
            <p:cNvPr id="3145841"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42" name="Textfeld 28"/>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249" name="Gruppieren 29"/>
          <p:cNvGrpSpPr/>
          <p:nvPr userDrawn="1"/>
        </p:nvGrpSpPr>
        <p:grpSpPr>
          <a:xfrm>
            <a:off x="6203950" y="-397424"/>
            <a:ext cx="124906" cy="333375"/>
            <a:chOff x="6416680" y="-397424"/>
            <a:chExt cx="124906" cy="333375"/>
          </a:xfrm>
        </p:grpSpPr>
        <p:cxnSp>
          <p:nvCxnSpPr>
            <p:cNvPr id="3145842" name="Gerader Verbinder 30"/>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43" name="Textfeld 31"/>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43" name="Gerader Verbinder 32"/>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50" name="Gruppieren 33"/>
          <p:cNvGrpSpPr/>
          <p:nvPr userDrawn="1"/>
        </p:nvGrpSpPr>
        <p:grpSpPr>
          <a:xfrm rot="16200000">
            <a:off x="11447325" y="-299139"/>
            <a:ext cx="333375" cy="136800"/>
            <a:chOff x="-133350" y="2711175"/>
            <a:chExt cx="333375" cy="136800"/>
          </a:xfrm>
        </p:grpSpPr>
        <p:cxnSp>
          <p:nvCxnSpPr>
            <p:cNvPr id="3145844" name="Gerader Verbinder 3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44" name="Textfeld 35"/>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1050600" name="Datumsplatzhalter 2"/>
          <p:cNvSpPr>
            <a:spLocks noGrp="1"/>
          </p:cNvSpPr>
          <p:nvPr>
            <p:ph type="dt" sz="half" idx="10"/>
          </p:nvPr>
        </p:nvSpPr>
        <p:spPr/>
        <p:txBody>
          <a:bodyPr/>
          <a:lstStyle/>
          <a:p>
            <a:fld id="{02D4C7B6-65DB-4651-9D6D-787BD251B230}" type="datetime4">
              <a:rPr lang="de-DE" smtClean="0"/>
              <a:t>6. Juni 2023</a:t>
            </a:fld>
            <a:endParaRPr lang="de-DE"/>
          </a:p>
        </p:txBody>
      </p:sp>
      <p:sp>
        <p:nvSpPr>
          <p:cNvPr id="1050601" name="Fußzeilenplatzhalter 3"/>
          <p:cNvSpPr>
            <a:spLocks noGrp="1"/>
          </p:cNvSpPr>
          <p:nvPr>
            <p:ph type="ftr" sz="quarter" idx="11"/>
          </p:nvPr>
        </p:nvSpPr>
        <p:spPr/>
        <p:txBody>
          <a:bodyPr/>
          <a:lstStyle/>
          <a:p>
            <a:r>
              <a:rPr lang="de-DE"/>
              <a:t>Technische Fakultät</a:t>
            </a:r>
          </a:p>
        </p:txBody>
      </p:sp>
      <p:sp>
        <p:nvSpPr>
          <p:cNvPr id="1050602"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603" name="Titel 12"/>
          <p:cNvSpPr>
            <a:spLocks noGrp="1"/>
          </p:cNvSpPr>
          <p:nvPr>
            <p:ph type="title"/>
          </p:nvPr>
        </p:nvSpPr>
        <p:spPr/>
        <p:txBody>
          <a:bodyPr/>
          <a:lstStyle/>
          <a:p>
            <a:r>
              <a:rPr lang="de-DE"/>
              <a:t>Mastertitelformat bearbeiten</a:t>
            </a:r>
          </a:p>
        </p:txBody>
      </p:sp>
      <p:sp>
        <p:nvSpPr>
          <p:cNvPr id="1050604" name="Bildplatzhalter 8"/>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050605" name="Textplatzhalter 10"/>
          <p:cNvSpPr>
            <a:spLocks noGrp="1"/>
          </p:cNvSpPr>
          <p:nvPr>
            <p:ph type="body" sz="quarter" idx="26"/>
          </p:nvPr>
        </p:nvSpPr>
        <p:spPr>
          <a:xfrm>
            <a:off x="518317" y="5690271"/>
            <a:ext cx="11157746"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606"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5" name="Grafik 13"/>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1050716" name="Datumsplatzhalter 2"/>
          <p:cNvSpPr>
            <a:spLocks noGrp="1"/>
          </p:cNvSpPr>
          <p:nvPr>
            <p:ph type="dt" sz="half" idx="10"/>
          </p:nvPr>
        </p:nvSpPr>
        <p:spPr/>
        <p:txBody>
          <a:bodyPr/>
          <a:lstStyle/>
          <a:p>
            <a:fld id="{556074B9-4BBE-42DB-8ECC-1B8A75D6203E}" type="datetime4">
              <a:rPr lang="de-DE" smtClean="0"/>
              <a:t>6. Juni 2023</a:t>
            </a:fld>
            <a:endParaRPr lang="de-DE"/>
          </a:p>
        </p:txBody>
      </p:sp>
      <p:sp>
        <p:nvSpPr>
          <p:cNvPr id="1050717" name="Fußzeilenplatzhalter 3"/>
          <p:cNvSpPr>
            <a:spLocks noGrp="1"/>
          </p:cNvSpPr>
          <p:nvPr>
            <p:ph type="ftr" sz="quarter" idx="11"/>
          </p:nvPr>
        </p:nvSpPr>
        <p:spPr/>
        <p:txBody>
          <a:bodyPr/>
          <a:lstStyle/>
          <a:p>
            <a:r>
              <a:rPr lang="de-DE"/>
              <a:t>Technische Fakultät</a:t>
            </a:r>
          </a:p>
        </p:txBody>
      </p:sp>
      <p:sp>
        <p:nvSpPr>
          <p:cNvPr id="1050718"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719" name="Titel 5"/>
          <p:cNvSpPr>
            <a:spLocks noGrp="1"/>
          </p:cNvSpPr>
          <p:nvPr>
            <p:ph type="title"/>
          </p:nvPr>
        </p:nvSpPr>
        <p:spPr/>
        <p:txBody>
          <a:bodyPr/>
          <a:lstStyle/>
          <a:p>
            <a:r>
              <a:rPr lang="de-DE"/>
              <a:t>Mastertitelformat bearbeiten</a:t>
            </a:r>
          </a:p>
        </p:txBody>
      </p:sp>
      <p:sp>
        <p:nvSpPr>
          <p:cNvPr id="1050720" name="Bildplatzhalter 8"/>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050721" name="Textplatzhalter 10"/>
          <p:cNvSpPr>
            <a:spLocks noGrp="1"/>
          </p:cNvSpPr>
          <p:nvPr>
            <p:ph type="body" sz="quarter" idx="26"/>
          </p:nvPr>
        </p:nvSpPr>
        <p:spPr>
          <a:xfrm>
            <a:off x="518317"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722" name="Bildplatzhalter 8"/>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050723" name="Textplatzhalter 10"/>
          <p:cNvSpPr>
            <a:spLocks noGrp="1"/>
          </p:cNvSpPr>
          <p:nvPr>
            <p:ph type="body" sz="quarter" idx="28"/>
          </p:nvPr>
        </p:nvSpPr>
        <p:spPr>
          <a:xfrm>
            <a:off x="6206331"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724"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2"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1050725" name="Datumsplatzhalter 2"/>
          <p:cNvSpPr>
            <a:spLocks noGrp="1"/>
          </p:cNvSpPr>
          <p:nvPr>
            <p:ph type="dt" sz="half" idx="10"/>
          </p:nvPr>
        </p:nvSpPr>
        <p:spPr/>
        <p:txBody>
          <a:bodyPr/>
          <a:lstStyle/>
          <a:p>
            <a:fld id="{AFCBA888-8294-4426-A426-0D17B6B1880D}" type="datetime4">
              <a:rPr lang="de-DE" smtClean="0"/>
              <a:t>6. Juni 2023</a:t>
            </a:fld>
            <a:endParaRPr lang="de-DE"/>
          </a:p>
        </p:txBody>
      </p:sp>
      <p:sp>
        <p:nvSpPr>
          <p:cNvPr id="1050726" name="Fußzeilenplatzhalter 3"/>
          <p:cNvSpPr>
            <a:spLocks noGrp="1"/>
          </p:cNvSpPr>
          <p:nvPr>
            <p:ph type="ftr" sz="quarter" idx="11"/>
          </p:nvPr>
        </p:nvSpPr>
        <p:spPr/>
        <p:txBody>
          <a:bodyPr/>
          <a:lstStyle/>
          <a:p>
            <a:r>
              <a:rPr lang="de-DE"/>
              <a:t>Technische Fakultät</a:t>
            </a:r>
          </a:p>
        </p:txBody>
      </p:sp>
      <p:sp>
        <p:nvSpPr>
          <p:cNvPr id="1050727"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728" name="Titel 17"/>
          <p:cNvSpPr>
            <a:spLocks noGrp="1"/>
          </p:cNvSpPr>
          <p:nvPr>
            <p:ph type="title"/>
          </p:nvPr>
        </p:nvSpPr>
        <p:spPr/>
        <p:txBody>
          <a:bodyPr/>
          <a:lstStyle/>
          <a:p>
            <a:r>
              <a:rPr lang="de-DE"/>
              <a:t>Mastertitelformat bearbeiten</a:t>
            </a:r>
          </a:p>
        </p:txBody>
      </p:sp>
      <p:sp>
        <p:nvSpPr>
          <p:cNvPr id="1050729" name="Bildplatzhalter 8"/>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1050730" name="Textplatzhalter 10"/>
          <p:cNvSpPr>
            <a:spLocks noGrp="1"/>
          </p:cNvSpPr>
          <p:nvPr>
            <p:ph type="body" sz="quarter" idx="26"/>
          </p:nvPr>
        </p:nvSpPr>
        <p:spPr>
          <a:xfrm>
            <a:off x="518317"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731" name="Bildplatzhalter 8"/>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1050732" name="Textplatzhalter 10"/>
          <p:cNvSpPr>
            <a:spLocks noGrp="1"/>
          </p:cNvSpPr>
          <p:nvPr>
            <p:ph type="body" sz="quarter" idx="28"/>
          </p:nvPr>
        </p:nvSpPr>
        <p:spPr>
          <a:xfrm>
            <a:off x="8106305"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733" name="Bildplatzhalter 8"/>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1050734" name="Textplatzhalter 10"/>
          <p:cNvSpPr>
            <a:spLocks noGrp="1"/>
          </p:cNvSpPr>
          <p:nvPr>
            <p:ph type="body" sz="quarter" idx="30"/>
          </p:nvPr>
        </p:nvSpPr>
        <p:spPr>
          <a:xfrm>
            <a:off x="4312311"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735"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3"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1050679" name="Datumsplatzhalter 2"/>
          <p:cNvSpPr>
            <a:spLocks noGrp="1"/>
          </p:cNvSpPr>
          <p:nvPr>
            <p:ph type="dt" sz="half" idx="10"/>
          </p:nvPr>
        </p:nvSpPr>
        <p:spPr/>
        <p:txBody>
          <a:bodyPr/>
          <a:lstStyle/>
          <a:p>
            <a:fld id="{52F894D4-C9B8-4F96-8FF6-79E826889C55}" type="datetime4">
              <a:rPr lang="de-DE" smtClean="0"/>
              <a:t>6. Juni 2023</a:t>
            </a:fld>
            <a:endParaRPr lang="de-DE"/>
          </a:p>
        </p:txBody>
      </p:sp>
      <p:sp>
        <p:nvSpPr>
          <p:cNvPr id="1050680" name="Fußzeilenplatzhalter 3"/>
          <p:cNvSpPr>
            <a:spLocks noGrp="1"/>
          </p:cNvSpPr>
          <p:nvPr>
            <p:ph type="ftr" sz="quarter" idx="11"/>
          </p:nvPr>
        </p:nvSpPr>
        <p:spPr/>
        <p:txBody>
          <a:bodyPr/>
          <a:lstStyle/>
          <a:p>
            <a:r>
              <a:rPr lang="de-DE"/>
              <a:t>Technische Fakultät</a:t>
            </a:r>
          </a:p>
        </p:txBody>
      </p:sp>
      <p:sp>
        <p:nvSpPr>
          <p:cNvPr id="1050681"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682" name="Inhaltsplatzhalter 7"/>
          <p:cNvSpPr>
            <a:spLocks noGrp="1"/>
          </p:cNvSpPr>
          <p:nvPr>
            <p:ph sz="quarter" idx="14" hasCustomPrompt="1"/>
          </p:nvPr>
        </p:nvSpPr>
        <p:spPr>
          <a:xfrm>
            <a:off x="518317" y="1631156"/>
            <a:ext cx="11155366" cy="4569619"/>
          </a:xfrm>
        </p:spPr>
        <p:txBody>
          <a:bodyPr/>
          <a:lstStyle/>
          <a:p>
            <a:pPr lvl="0"/>
            <a:r>
              <a:rPr lang="de-DE"/>
              <a:t> </a:t>
            </a:r>
          </a:p>
        </p:txBody>
      </p:sp>
      <p:sp>
        <p:nvSpPr>
          <p:cNvPr id="1050683" name="Titel 8"/>
          <p:cNvSpPr>
            <a:spLocks noGrp="1"/>
          </p:cNvSpPr>
          <p:nvPr>
            <p:ph type="title"/>
          </p:nvPr>
        </p:nvSpPr>
        <p:spPr/>
        <p:txBody>
          <a:bodyPr/>
          <a:lstStyle/>
          <a:p>
            <a:r>
              <a:rPr lang="de-DE"/>
              <a:t>Mastertitelformat bearbeiten</a:t>
            </a:r>
          </a:p>
        </p:txBody>
      </p:sp>
      <p:sp>
        <p:nvSpPr>
          <p:cNvPr id="1050684"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8"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1050709" name="Datumsplatzhalter 2"/>
          <p:cNvSpPr>
            <a:spLocks noGrp="1"/>
          </p:cNvSpPr>
          <p:nvPr>
            <p:ph type="dt" sz="half" idx="10"/>
          </p:nvPr>
        </p:nvSpPr>
        <p:spPr/>
        <p:txBody>
          <a:bodyPr/>
          <a:lstStyle/>
          <a:p>
            <a:fld id="{33DA0F4A-AEAE-4C58-AA76-7EADB0FF7089}" type="datetime4">
              <a:rPr lang="de-DE" smtClean="0"/>
              <a:t>6. Juni 2023</a:t>
            </a:fld>
            <a:endParaRPr lang="de-DE"/>
          </a:p>
        </p:txBody>
      </p:sp>
      <p:sp>
        <p:nvSpPr>
          <p:cNvPr id="1050710" name="Fußzeilenplatzhalter 3"/>
          <p:cNvSpPr>
            <a:spLocks noGrp="1"/>
          </p:cNvSpPr>
          <p:nvPr>
            <p:ph type="ftr" sz="quarter" idx="11"/>
          </p:nvPr>
        </p:nvSpPr>
        <p:spPr/>
        <p:txBody>
          <a:bodyPr/>
          <a:lstStyle/>
          <a:p>
            <a:r>
              <a:rPr lang="de-DE"/>
              <a:t>Technische Fakultät</a:t>
            </a:r>
          </a:p>
        </p:txBody>
      </p:sp>
      <p:sp>
        <p:nvSpPr>
          <p:cNvPr id="1050711"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712" name="Inhaltsplatzhalter 7"/>
          <p:cNvSpPr>
            <a:spLocks noGrp="1"/>
          </p:cNvSpPr>
          <p:nvPr>
            <p:ph sz="quarter" idx="14" hasCustomPrompt="1"/>
          </p:nvPr>
        </p:nvSpPr>
        <p:spPr>
          <a:xfrm>
            <a:off x="518317" y="1631156"/>
            <a:ext cx="5469733" cy="4569619"/>
          </a:xfrm>
        </p:spPr>
        <p:txBody>
          <a:bodyPr/>
          <a:lstStyle/>
          <a:p>
            <a:pPr lvl="0"/>
            <a:r>
              <a:rPr lang="de-DE"/>
              <a:t> </a:t>
            </a:r>
          </a:p>
        </p:txBody>
      </p:sp>
      <p:sp>
        <p:nvSpPr>
          <p:cNvPr id="1050713" name="Titel 8"/>
          <p:cNvSpPr>
            <a:spLocks noGrp="1"/>
          </p:cNvSpPr>
          <p:nvPr>
            <p:ph type="title"/>
          </p:nvPr>
        </p:nvSpPr>
        <p:spPr/>
        <p:txBody>
          <a:bodyPr/>
          <a:lstStyle/>
          <a:p>
            <a:r>
              <a:rPr lang="de-DE"/>
              <a:t>Mastertitelformat bearbeiten</a:t>
            </a:r>
          </a:p>
        </p:txBody>
      </p:sp>
      <p:sp>
        <p:nvSpPr>
          <p:cNvPr id="1050714" name="Inhaltsplatzhalter 7"/>
          <p:cNvSpPr>
            <a:spLocks noGrp="1"/>
          </p:cNvSpPr>
          <p:nvPr>
            <p:ph sz="quarter" idx="39" hasCustomPrompt="1"/>
          </p:nvPr>
        </p:nvSpPr>
        <p:spPr>
          <a:xfrm>
            <a:off x="6206330" y="1631156"/>
            <a:ext cx="5469733" cy="4569619"/>
          </a:xfrm>
        </p:spPr>
        <p:txBody>
          <a:bodyPr/>
          <a:lstStyle/>
          <a:p>
            <a:pPr lvl="0"/>
            <a:r>
              <a:rPr lang="de-DE"/>
              <a:t> </a:t>
            </a:r>
          </a:p>
        </p:txBody>
      </p:sp>
      <p:sp>
        <p:nvSpPr>
          <p:cNvPr id="1050715"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1"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1050586" name="Datumsplatzhalter 2"/>
          <p:cNvSpPr>
            <a:spLocks noGrp="1"/>
          </p:cNvSpPr>
          <p:nvPr>
            <p:ph type="dt" sz="half" idx="10"/>
          </p:nvPr>
        </p:nvSpPr>
        <p:spPr/>
        <p:txBody>
          <a:bodyPr/>
          <a:lstStyle/>
          <a:p>
            <a:fld id="{4E4667C9-4C75-43A9-95B7-0690D6F29CA5}" type="datetime4">
              <a:rPr lang="de-DE" smtClean="0"/>
              <a:t>6. Juni 2023</a:t>
            </a:fld>
            <a:endParaRPr lang="de-DE"/>
          </a:p>
        </p:txBody>
      </p:sp>
      <p:sp>
        <p:nvSpPr>
          <p:cNvPr id="1050587" name="Fußzeilenplatzhalter 3"/>
          <p:cNvSpPr>
            <a:spLocks noGrp="1"/>
          </p:cNvSpPr>
          <p:nvPr>
            <p:ph type="ftr" sz="quarter" idx="11"/>
          </p:nvPr>
        </p:nvSpPr>
        <p:spPr/>
        <p:txBody>
          <a:bodyPr/>
          <a:lstStyle/>
          <a:p>
            <a:r>
              <a:rPr lang="de-DE"/>
              <a:t>Technische Fakultät</a:t>
            </a:r>
          </a:p>
        </p:txBody>
      </p:sp>
      <p:sp>
        <p:nvSpPr>
          <p:cNvPr id="1050588"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589" name="Textplatzhalter 6"/>
          <p:cNvSpPr>
            <a:spLocks noGrp="1"/>
          </p:cNvSpPr>
          <p:nvPr>
            <p:ph type="body" sz="quarter" idx="15"/>
          </p:nvPr>
        </p:nvSpPr>
        <p:spPr>
          <a:xfrm>
            <a:off x="8104861" y="1631156"/>
            <a:ext cx="3571200" cy="45696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590" name="Titel 5"/>
          <p:cNvSpPr>
            <a:spLocks noGrp="1"/>
          </p:cNvSpPr>
          <p:nvPr>
            <p:ph type="title"/>
          </p:nvPr>
        </p:nvSpPr>
        <p:spPr/>
        <p:txBody>
          <a:bodyPr/>
          <a:lstStyle/>
          <a:p>
            <a:r>
              <a:rPr lang="de-DE"/>
              <a:t>Mastertitelformat bearbeiten</a:t>
            </a:r>
          </a:p>
        </p:txBody>
      </p:sp>
      <p:sp>
        <p:nvSpPr>
          <p:cNvPr id="1050591" name="Inhaltsplatzhalter 7"/>
          <p:cNvSpPr>
            <a:spLocks noGrp="1"/>
          </p:cNvSpPr>
          <p:nvPr>
            <p:ph sz="quarter" idx="16" hasCustomPrompt="1"/>
          </p:nvPr>
        </p:nvSpPr>
        <p:spPr>
          <a:xfrm>
            <a:off x="518317" y="1631157"/>
            <a:ext cx="7363752" cy="4569620"/>
          </a:xfrm>
        </p:spPr>
        <p:txBody>
          <a:bodyPr/>
          <a:lstStyle/>
          <a:p>
            <a:pPr lvl="0"/>
            <a:r>
              <a:rPr lang="de-DE"/>
              <a:t> </a:t>
            </a:r>
          </a:p>
        </p:txBody>
      </p:sp>
      <p:sp>
        <p:nvSpPr>
          <p:cNvPr id="1050592"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63"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pic>
        <p:nvPicPr>
          <p:cNvPr id="2097277" name="Grafik 6"/>
          <p:cNvPicPr>
            <a:picLocks noChangeAspect="1"/>
          </p:cNvPicPr>
          <p:nvPr userDrawn="1"/>
        </p:nvPicPr>
        <p:blipFill>
          <a:blip r:embed="rId2"/>
          <a:stretch>
            <a:fillRect/>
          </a:stretch>
        </p:blipFill>
        <p:spPr>
          <a:xfrm>
            <a:off x="8239890" y="205528"/>
            <a:ext cx="2159000" cy="574040"/>
          </a:xfrm>
          <a:prstGeom prst="rect">
            <a:avLst/>
          </a:prstGeom>
        </p:spPr>
      </p:pic>
      <p:sp>
        <p:nvSpPr>
          <p:cNvPr id="1050779" name="Titel 1"/>
          <p:cNvSpPr>
            <a:spLocks noGrp="1"/>
          </p:cNvSpPr>
          <p:nvPr>
            <p:ph type="title"/>
          </p:nvPr>
        </p:nvSpPr>
        <p:spPr/>
        <p:txBody>
          <a:bodyPr/>
          <a:lstStyle>
            <a:lvl1pPr>
              <a:defRPr>
                <a:solidFill>
                  <a:schemeClr val="tx1"/>
                </a:solidFill>
              </a:defRPr>
            </a:lvl1pPr>
          </a:lstStyle>
          <a:p>
            <a:r>
              <a:rPr lang="de-DE"/>
              <a:t>Mastertitelformat bearbeiten</a:t>
            </a:r>
          </a:p>
        </p:txBody>
      </p:sp>
      <p:sp>
        <p:nvSpPr>
          <p:cNvPr id="1050780" name="Datumsplatzhalter 2"/>
          <p:cNvSpPr>
            <a:spLocks noGrp="1"/>
          </p:cNvSpPr>
          <p:nvPr>
            <p:ph type="dt" sz="half" idx="10"/>
          </p:nvPr>
        </p:nvSpPr>
        <p:spPr/>
        <p:txBody>
          <a:bodyPr/>
          <a:lstStyle>
            <a:lvl1pPr>
              <a:defRPr>
                <a:solidFill>
                  <a:schemeClr val="tx1"/>
                </a:solidFill>
              </a:defRPr>
            </a:lvl1pPr>
          </a:lstStyle>
          <a:p>
            <a:fld id="{8C462FD0-9E74-4D67-97DA-C8DBAA1AE5FF}" type="datetime4">
              <a:rPr lang="de-DE" smtClean="0"/>
              <a:t>6. Juni 2023</a:t>
            </a:fld>
            <a:endParaRPr lang="de-DE"/>
          </a:p>
        </p:txBody>
      </p:sp>
      <p:sp>
        <p:nvSpPr>
          <p:cNvPr id="1050781"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50782"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50783"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784"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785" name="Textplatzhalter 9"/>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a:t>Mastertextformat bearbeiten</a:t>
            </a:r>
          </a:p>
        </p:txBody>
      </p:sp>
      <p:sp>
        <p:nvSpPr>
          <p:cNvPr id="1050786" name="Freihandform: Form 60"/>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613" name="Gruppieren 10"/>
          <p:cNvGrpSpPr/>
          <p:nvPr userDrawn="1"/>
        </p:nvGrpSpPr>
        <p:grpSpPr>
          <a:xfrm>
            <a:off x="-390525" y="160153"/>
            <a:ext cx="333375" cy="136812"/>
            <a:chOff x="-133350" y="2711163"/>
            <a:chExt cx="333375" cy="136812"/>
          </a:xfrm>
        </p:grpSpPr>
        <p:cxnSp>
          <p:nvCxnSpPr>
            <p:cNvPr id="3146065" name="Gerader Verbinder 1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87" name="Textfeld 1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614" name="Gruppieren 13"/>
          <p:cNvGrpSpPr/>
          <p:nvPr userDrawn="1"/>
        </p:nvGrpSpPr>
        <p:grpSpPr>
          <a:xfrm>
            <a:off x="-390525" y="1131703"/>
            <a:ext cx="333375" cy="136812"/>
            <a:chOff x="-133350" y="2711163"/>
            <a:chExt cx="333375" cy="136812"/>
          </a:xfrm>
        </p:grpSpPr>
        <p:cxnSp>
          <p:nvCxnSpPr>
            <p:cNvPr id="3146066" name="Gerader Verbinder 1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88" name="Textfeld 15"/>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615" name="Gruppieren 16"/>
          <p:cNvGrpSpPr/>
          <p:nvPr userDrawn="1"/>
        </p:nvGrpSpPr>
        <p:grpSpPr>
          <a:xfrm>
            <a:off x="-390525" y="1491963"/>
            <a:ext cx="333375" cy="136812"/>
            <a:chOff x="-133350" y="2711163"/>
            <a:chExt cx="333375" cy="136812"/>
          </a:xfrm>
        </p:grpSpPr>
        <p:cxnSp>
          <p:nvCxnSpPr>
            <p:cNvPr id="3146067" name="Gerader Verbinder 1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89" name="Textfeld 18"/>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616" name="Gruppieren 19"/>
          <p:cNvGrpSpPr/>
          <p:nvPr userDrawn="1"/>
        </p:nvGrpSpPr>
        <p:grpSpPr>
          <a:xfrm>
            <a:off x="-390525" y="3292188"/>
            <a:ext cx="333375" cy="136812"/>
            <a:chOff x="-133350" y="2711163"/>
            <a:chExt cx="333375" cy="136812"/>
          </a:xfrm>
        </p:grpSpPr>
        <p:cxnSp>
          <p:nvCxnSpPr>
            <p:cNvPr id="3146068" name="Gerader Verbinder 2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0" name="Textfeld 2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617" name="Gruppieren 22"/>
          <p:cNvGrpSpPr/>
          <p:nvPr userDrawn="1"/>
        </p:nvGrpSpPr>
        <p:grpSpPr>
          <a:xfrm>
            <a:off x="-390525" y="6063963"/>
            <a:ext cx="333375" cy="136812"/>
            <a:chOff x="-133350" y="2711163"/>
            <a:chExt cx="333375" cy="136812"/>
          </a:xfrm>
        </p:grpSpPr>
        <p:cxnSp>
          <p:nvCxnSpPr>
            <p:cNvPr id="3146069" name="Gerader Verbinder 2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1" name="Textfeld 24"/>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618" name="Gruppieren 25"/>
          <p:cNvGrpSpPr/>
          <p:nvPr userDrawn="1"/>
        </p:nvGrpSpPr>
        <p:grpSpPr>
          <a:xfrm>
            <a:off x="-390525" y="6495763"/>
            <a:ext cx="333375" cy="136812"/>
            <a:chOff x="-133350" y="2711163"/>
            <a:chExt cx="333375" cy="136812"/>
          </a:xfrm>
        </p:grpSpPr>
        <p:cxnSp>
          <p:nvCxnSpPr>
            <p:cNvPr id="3146070" name="Gerader Verbinder 2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2" name="Textfeld 27"/>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619" name="Gruppieren 28"/>
          <p:cNvGrpSpPr/>
          <p:nvPr userDrawn="1"/>
        </p:nvGrpSpPr>
        <p:grpSpPr>
          <a:xfrm rot="16200000">
            <a:off x="281643" y="-299136"/>
            <a:ext cx="333375" cy="136808"/>
            <a:chOff x="-133350" y="2711167"/>
            <a:chExt cx="333375" cy="136808"/>
          </a:xfrm>
        </p:grpSpPr>
        <p:cxnSp>
          <p:nvCxnSpPr>
            <p:cNvPr id="3146071" name="Gerader Verbinder 2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3" name="Textfeld 30"/>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620" name="Gruppieren 31"/>
          <p:cNvGrpSpPr/>
          <p:nvPr userDrawn="1"/>
        </p:nvGrpSpPr>
        <p:grpSpPr>
          <a:xfrm rot="16200000">
            <a:off x="5752963" y="-299136"/>
            <a:ext cx="333375" cy="136804"/>
            <a:chOff x="-133350" y="2711171"/>
            <a:chExt cx="333375" cy="136804"/>
          </a:xfrm>
        </p:grpSpPr>
        <p:cxnSp>
          <p:nvCxnSpPr>
            <p:cNvPr id="3146072" name="Gerader Verbinder 3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4" name="Textfeld 33"/>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621" name="Gruppieren 34"/>
          <p:cNvGrpSpPr/>
          <p:nvPr userDrawn="1"/>
        </p:nvGrpSpPr>
        <p:grpSpPr>
          <a:xfrm>
            <a:off x="6203950" y="-397424"/>
            <a:ext cx="124906" cy="333375"/>
            <a:chOff x="6416680" y="-397424"/>
            <a:chExt cx="124906" cy="333375"/>
          </a:xfrm>
        </p:grpSpPr>
        <p:cxnSp>
          <p:nvCxnSpPr>
            <p:cNvPr id="3146073" name="Gerader Verbinder 35"/>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5" name="Textfeld 36"/>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6074" name="Gerader Verbinder 37"/>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22" name="Gruppieren 38"/>
          <p:cNvGrpSpPr/>
          <p:nvPr userDrawn="1"/>
        </p:nvGrpSpPr>
        <p:grpSpPr>
          <a:xfrm rot="16200000">
            <a:off x="11447325" y="-299139"/>
            <a:ext cx="333375" cy="136800"/>
            <a:chOff x="-133350" y="2711175"/>
            <a:chExt cx="333375" cy="136800"/>
          </a:xfrm>
        </p:grpSpPr>
        <p:cxnSp>
          <p:nvCxnSpPr>
            <p:cNvPr id="3146075" name="Gerader Verbinder 3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796" name="Textfeld 40"/>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1050704" name="Titel 1"/>
          <p:cNvSpPr>
            <a:spLocks noGrp="1"/>
          </p:cNvSpPr>
          <p:nvPr>
            <p:ph type="title"/>
          </p:nvPr>
        </p:nvSpPr>
        <p:spPr/>
        <p:txBody>
          <a:bodyPr/>
          <a:lstStyle/>
          <a:p>
            <a:r>
              <a:rPr lang="de-DE"/>
              <a:t>Mastertitelformat bearbeiten</a:t>
            </a:r>
          </a:p>
        </p:txBody>
      </p:sp>
      <p:sp>
        <p:nvSpPr>
          <p:cNvPr id="1050705" name="Datumsplatzhalter 2"/>
          <p:cNvSpPr>
            <a:spLocks noGrp="1"/>
          </p:cNvSpPr>
          <p:nvPr>
            <p:ph type="dt" sz="half" idx="10"/>
          </p:nvPr>
        </p:nvSpPr>
        <p:spPr/>
        <p:txBody>
          <a:bodyPr/>
          <a:lstStyle/>
          <a:p>
            <a:fld id="{DAD94168-1D2E-414B-9AFB-B7BB2EA3568F}" type="datetime4">
              <a:rPr lang="de-DE" smtClean="0"/>
              <a:t>6. Juni 2023</a:t>
            </a:fld>
            <a:endParaRPr lang="de-DE"/>
          </a:p>
        </p:txBody>
      </p:sp>
      <p:sp>
        <p:nvSpPr>
          <p:cNvPr id="1050706" name="Fußzeilenplatzhalter 3"/>
          <p:cNvSpPr>
            <a:spLocks noGrp="1"/>
          </p:cNvSpPr>
          <p:nvPr>
            <p:ph type="ftr" sz="quarter" idx="11"/>
          </p:nvPr>
        </p:nvSpPr>
        <p:spPr/>
        <p:txBody>
          <a:bodyPr/>
          <a:lstStyle/>
          <a:p>
            <a:r>
              <a:rPr lang="de-DE"/>
              <a:t>Technische Fakultät</a:t>
            </a:r>
          </a:p>
        </p:txBody>
      </p:sp>
      <p:sp>
        <p:nvSpPr>
          <p:cNvPr id="105070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708"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0" name="Grafik 8"/>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50086" name="Date Placeholder 1"/>
          <p:cNvSpPr>
            <a:spLocks noGrp="1"/>
          </p:cNvSpPr>
          <p:nvPr>
            <p:ph type="dt" sz="half"/>
          </p:nvPr>
        </p:nvSpPr>
        <p:spPr/>
        <p:txBody>
          <a:bodyPr/>
          <a:lstStyle/>
          <a:p>
            <a:fld id="{EB9088FD-13D9-42EF-A3E3-D922AEF40CBE}" type="datetimeFigureOut">
              <a:rPr lang="en-US" smtClean="0"/>
              <a:t>6/6/2023</a:t>
            </a:fld>
            <a:endParaRPr lang="en-US"/>
          </a:p>
        </p:txBody>
      </p:sp>
      <p:sp>
        <p:nvSpPr>
          <p:cNvPr id="1050087" name="Footer Placeholder 2"/>
          <p:cNvSpPr>
            <a:spLocks noGrp="1"/>
          </p:cNvSpPr>
          <p:nvPr>
            <p:ph type="ftr" sz="quarter" idx="1"/>
          </p:nvPr>
        </p:nvSpPr>
        <p:spPr/>
        <p:txBody>
          <a:bodyPr/>
          <a:lstStyle/>
          <a:p>
            <a:endParaRPr lang="en-US"/>
          </a:p>
        </p:txBody>
      </p:sp>
      <p:sp>
        <p:nvSpPr>
          <p:cNvPr id="1050088"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1050765" name="Titel 1"/>
          <p:cNvSpPr>
            <a:spLocks noGrp="1"/>
          </p:cNvSpPr>
          <p:nvPr>
            <p:ph type="title"/>
          </p:nvPr>
        </p:nvSpPr>
        <p:spPr/>
        <p:txBody>
          <a:bodyPr/>
          <a:lstStyle/>
          <a:p>
            <a:r>
              <a:rPr lang="de-DE"/>
              <a:t>Mastertitelformat bearbeiten</a:t>
            </a:r>
          </a:p>
        </p:txBody>
      </p:sp>
      <p:sp>
        <p:nvSpPr>
          <p:cNvPr id="1050766" name="Datumsplatzhalter 2"/>
          <p:cNvSpPr>
            <a:spLocks noGrp="1"/>
          </p:cNvSpPr>
          <p:nvPr>
            <p:ph type="dt" sz="half" idx="10"/>
          </p:nvPr>
        </p:nvSpPr>
        <p:spPr/>
        <p:txBody>
          <a:bodyPr/>
          <a:lstStyle/>
          <a:p>
            <a:fld id="{264EDA59-479C-41C3-99F0-9A24DD470063}" type="datetime4">
              <a:rPr lang="de-DE" smtClean="0"/>
              <a:t>6. Juni 2023</a:t>
            </a:fld>
            <a:endParaRPr lang="de-DE"/>
          </a:p>
        </p:txBody>
      </p:sp>
      <p:sp>
        <p:nvSpPr>
          <p:cNvPr id="1050767" name="Fußzeilenplatzhalter 3"/>
          <p:cNvSpPr>
            <a:spLocks noGrp="1"/>
          </p:cNvSpPr>
          <p:nvPr>
            <p:ph type="ftr" sz="quarter" idx="11"/>
          </p:nvPr>
        </p:nvSpPr>
        <p:spPr/>
        <p:txBody>
          <a:bodyPr/>
          <a:lstStyle/>
          <a:p>
            <a:r>
              <a:rPr lang="de-DE"/>
              <a:t>Technische Fakultät</a:t>
            </a:r>
          </a:p>
        </p:txBody>
      </p:sp>
      <p:sp>
        <p:nvSpPr>
          <p:cNvPr id="1050768"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769" name="Rechteck 6"/>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endParaRPr kumimoji="0" lang="de-DE" sz="1600" b="0" i="0" u="none" strike="noStrike" kern="1200" cap="none" spc="0" normalizeH="0" baseline="0" noProof="0">
              <a:ln>
                <a:noFill/>
              </a:ln>
              <a:solidFill>
                <a:schemeClr val="bg1"/>
              </a:solidFill>
              <a:effectLst/>
              <a:uLnTx/>
              <a:uFillTx/>
              <a:latin typeface="Arial"/>
              <a:ea typeface="+mn-ea"/>
              <a:cs typeface="+mn-cs"/>
            </a:endParaRPr>
          </a:p>
        </p:txBody>
      </p:sp>
      <p:sp>
        <p:nvSpPr>
          <p:cNvPr id="1050770" name="Textplatzhalter 8"/>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lvl2pPr>
          </a:lstStyle>
          <a:p>
            <a:pPr lvl="0"/>
            <a:r>
              <a:rPr lang="de-DE"/>
              <a:t>„Mastertextformat bearbeiten“</a:t>
            </a:r>
          </a:p>
        </p:txBody>
      </p:sp>
      <p:sp>
        <p:nvSpPr>
          <p:cNvPr id="1050771"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75"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1049268" name="Textplatzhalter 167"/>
          <p:cNvSpPr>
            <a:spLocks noGrp="1"/>
          </p:cNvSpPr>
          <p:nvPr>
            <p:ph type="body" sz="quarter" idx="12"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9269"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49270" name="Rechteck 59"/>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271" name="Textplatzhalter 64"/>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ct val="0"/>
              </a:spcAft>
              <a:defRPr lang="de-DE" sz="4800" b="1" smtClean="0">
                <a:latin typeface="+mj-lt"/>
                <a:ea typeface="+mj-ea"/>
                <a:cs typeface="+mj-cs"/>
              </a:defRPr>
            </a:lvl1pPr>
          </a:lstStyle>
          <a:p>
            <a:pPr lvl="0">
              <a:spcBef>
                <a:spcPct val="0"/>
              </a:spcBef>
            </a:pPr>
            <a:r>
              <a:rPr lang="de-DE"/>
              <a:t>Vielen Dank</a:t>
            </a:r>
            <a:br>
              <a:rPr lang="de-DE"/>
            </a:br>
            <a:r>
              <a:rPr lang="de-DE"/>
              <a:t>für Ihre Aufmerksamkeit!</a:t>
            </a:r>
          </a:p>
        </p:txBody>
      </p:sp>
      <p:sp>
        <p:nvSpPr>
          <p:cNvPr id="1049272" name="Freihandform: Form 57"/>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306" name="Gruppieren 55"/>
          <p:cNvGrpSpPr/>
          <p:nvPr userDrawn="1"/>
        </p:nvGrpSpPr>
        <p:grpSpPr>
          <a:xfrm>
            <a:off x="-390525" y="160153"/>
            <a:ext cx="333375" cy="136812"/>
            <a:chOff x="-133350" y="2711163"/>
            <a:chExt cx="333375" cy="136812"/>
          </a:xfrm>
        </p:grpSpPr>
        <p:cxnSp>
          <p:nvCxnSpPr>
            <p:cNvPr id="3145856" name="Gerader Verbinder 6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3" name="Textfeld 6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07" name="Gruppieren 63"/>
          <p:cNvGrpSpPr/>
          <p:nvPr userDrawn="1"/>
        </p:nvGrpSpPr>
        <p:grpSpPr>
          <a:xfrm>
            <a:off x="-390525" y="1131703"/>
            <a:ext cx="333375" cy="136812"/>
            <a:chOff x="-133350" y="2711163"/>
            <a:chExt cx="333375" cy="136812"/>
          </a:xfrm>
        </p:grpSpPr>
        <p:cxnSp>
          <p:nvCxnSpPr>
            <p:cNvPr id="3145857" name="Gerader Verbinder 6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4" name="Textfeld 6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08" name="Gruppieren 67"/>
          <p:cNvGrpSpPr/>
          <p:nvPr userDrawn="1"/>
        </p:nvGrpSpPr>
        <p:grpSpPr>
          <a:xfrm>
            <a:off x="-390525" y="1491963"/>
            <a:ext cx="333375" cy="136812"/>
            <a:chOff x="-133350" y="2711163"/>
            <a:chExt cx="333375" cy="136812"/>
          </a:xfrm>
        </p:grpSpPr>
        <p:cxnSp>
          <p:nvCxnSpPr>
            <p:cNvPr id="3145858" name="Gerader Verbinder 6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5" name="Textfeld 6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09" name="Gruppieren 70"/>
          <p:cNvGrpSpPr/>
          <p:nvPr userDrawn="1"/>
        </p:nvGrpSpPr>
        <p:grpSpPr>
          <a:xfrm>
            <a:off x="-390525" y="3292188"/>
            <a:ext cx="333375" cy="136812"/>
            <a:chOff x="-133350" y="2711163"/>
            <a:chExt cx="333375" cy="136812"/>
          </a:xfrm>
        </p:grpSpPr>
        <p:cxnSp>
          <p:nvCxnSpPr>
            <p:cNvPr id="3145859" name="Gerader Verbinder 7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6" name="Textfeld 7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10" name="Gruppieren 73"/>
          <p:cNvGrpSpPr/>
          <p:nvPr userDrawn="1"/>
        </p:nvGrpSpPr>
        <p:grpSpPr>
          <a:xfrm>
            <a:off x="-390525" y="6063963"/>
            <a:ext cx="333375" cy="136812"/>
            <a:chOff x="-133350" y="2711163"/>
            <a:chExt cx="333375" cy="136812"/>
          </a:xfrm>
        </p:grpSpPr>
        <p:cxnSp>
          <p:nvCxnSpPr>
            <p:cNvPr id="3145860" name="Gerader Verbinder 7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7" name="Textfeld 7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11" name="Gruppieren 76"/>
          <p:cNvGrpSpPr/>
          <p:nvPr userDrawn="1"/>
        </p:nvGrpSpPr>
        <p:grpSpPr>
          <a:xfrm>
            <a:off x="-390525" y="6495763"/>
            <a:ext cx="333375" cy="136812"/>
            <a:chOff x="-133350" y="2711163"/>
            <a:chExt cx="333375" cy="136812"/>
          </a:xfrm>
        </p:grpSpPr>
        <p:cxnSp>
          <p:nvCxnSpPr>
            <p:cNvPr id="3145861" name="Gerader Verbinder 7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8" name="Textfeld 7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12" name="Gruppieren 79"/>
          <p:cNvGrpSpPr/>
          <p:nvPr userDrawn="1"/>
        </p:nvGrpSpPr>
        <p:grpSpPr>
          <a:xfrm rot="16200000">
            <a:off x="281643" y="-299136"/>
            <a:ext cx="333375" cy="136808"/>
            <a:chOff x="-133350" y="2711167"/>
            <a:chExt cx="333375" cy="136808"/>
          </a:xfrm>
        </p:grpSpPr>
        <p:cxnSp>
          <p:nvCxnSpPr>
            <p:cNvPr id="3145862" name="Gerader Verbinder 8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79" name="Textfeld 8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13" name="Gruppieren 82"/>
          <p:cNvGrpSpPr/>
          <p:nvPr userDrawn="1"/>
        </p:nvGrpSpPr>
        <p:grpSpPr>
          <a:xfrm rot="16200000">
            <a:off x="5752963" y="-299136"/>
            <a:ext cx="333375" cy="136804"/>
            <a:chOff x="-133350" y="2711171"/>
            <a:chExt cx="333375" cy="136804"/>
          </a:xfrm>
        </p:grpSpPr>
        <p:cxnSp>
          <p:nvCxnSpPr>
            <p:cNvPr id="3145863" name="Gerader Verbinder 8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80" name="Textfeld 8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14" name="Gruppieren 85"/>
          <p:cNvGrpSpPr/>
          <p:nvPr userDrawn="1"/>
        </p:nvGrpSpPr>
        <p:grpSpPr>
          <a:xfrm>
            <a:off x="6203950" y="-397424"/>
            <a:ext cx="124906" cy="333375"/>
            <a:chOff x="6416680" y="-397424"/>
            <a:chExt cx="124906" cy="333375"/>
          </a:xfrm>
        </p:grpSpPr>
        <p:cxnSp>
          <p:nvCxnSpPr>
            <p:cNvPr id="3145864" name="Gerader Verbinder 8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81" name="Textfeld 8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65" name="Gerader Verbinder 88"/>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15" name="Gruppieren 89"/>
          <p:cNvGrpSpPr/>
          <p:nvPr userDrawn="1"/>
        </p:nvGrpSpPr>
        <p:grpSpPr>
          <a:xfrm rot="16200000">
            <a:off x="11447325" y="-299139"/>
            <a:ext cx="333375" cy="136800"/>
            <a:chOff x="-133350" y="2711175"/>
            <a:chExt cx="333375" cy="136800"/>
          </a:xfrm>
        </p:grpSpPr>
        <p:cxnSp>
          <p:nvCxnSpPr>
            <p:cNvPr id="3145866" name="Gerader Verbinder 9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282" name="Textfeld 91"/>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16" name="Grafik 3"/>
          <p:cNvGrpSpPr/>
          <p:nvPr userDrawn="1"/>
        </p:nvGrpSpPr>
        <p:grpSpPr>
          <a:xfrm>
            <a:off x="510639" y="293688"/>
            <a:ext cx="2594512" cy="327278"/>
            <a:chOff x="2242184" y="2525076"/>
            <a:chExt cx="7709534" cy="972502"/>
          </a:xfrm>
          <a:solidFill>
            <a:schemeClr val="tx1"/>
          </a:solidFill>
        </p:grpSpPr>
        <p:sp>
          <p:nvSpPr>
            <p:cNvPr id="1049283" name="Freihandform: Form 93"/>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4" name="Freihandform: Form 94"/>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5" name="Freihandform: Form 95"/>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6" name="Freihandform: Form 96"/>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7" name="Freihandform: Form 97"/>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8" name="Freihandform: Form 98"/>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89" name="Freihandform: Form 99"/>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0" name="Freihandform: Form 100"/>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1" name="Freihandform: Form 101"/>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2" name="Freihandform: Form 102"/>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3" name="Freihandform: Form 103"/>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4" name="Freihandform: Form 104"/>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5" name="Freihandform: Form 105"/>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6" name="Freihandform: Form 106"/>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7" name="Freihandform: Form 107"/>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8" name="Freihandform: Form 108"/>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299" name="Freihandform: Form 109"/>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0" name="Freihandform: Form 110"/>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1" name="Freihandform: Form 111"/>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2" name="Freihandform: Form 112"/>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3" name="Freihandform: Form 161"/>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4" name="Freihandform: Form 162"/>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5" name="Freihandform: Form 163"/>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6" name="Freihandform: Form 164"/>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7" name="Freihandform: Form 165"/>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8" name="Freihandform: Form 166"/>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09" name="Freihandform: Form 167"/>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0"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1"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2"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3"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4"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5"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6"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7"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8"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19"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0"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1"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2"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3"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4"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5"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6"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7"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8"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29"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30"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331"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198" name="Grafik 115"/>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049555" name="Textplatzhalter 167"/>
          <p:cNvSpPr>
            <a:spLocks noGrp="1"/>
          </p:cNvSpPr>
          <p:nvPr>
            <p:ph type="body" sz="quarter" idx="11"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9556"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49557" name="Titel 1"/>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a:t>Willkommen</a:t>
            </a:r>
          </a:p>
        </p:txBody>
      </p:sp>
      <p:sp>
        <p:nvSpPr>
          <p:cNvPr id="1049558" name="Rechteck 55"/>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559" name="Freihandform: Form 5"/>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361" name="Gruppieren 56"/>
          <p:cNvGrpSpPr/>
          <p:nvPr userDrawn="1"/>
        </p:nvGrpSpPr>
        <p:grpSpPr>
          <a:xfrm>
            <a:off x="-390525" y="160153"/>
            <a:ext cx="333375" cy="136812"/>
            <a:chOff x="-133350" y="2711163"/>
            <a:chExt cx="333375" cy="136812"/>
          </a:xfrm>
        </p:grpSpPr>
        <p:cxnSp>
          <p:nvCxnSpPr>
            <p:cNvPr id="3145900" name="Gerader Verbinder 5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0" name="Textfeld 58"/>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62" name="Gruppieren 59"/>
          <p:cNvGrpSpPr/>
          <p:nvPr userDrawn="1"/>
        </p:nvGrpSpPr>
        <p:grpSpPr>
          <a:xfrm>
            <a:off x="-390525" y="1131703"/>
            <a:ext cx="333375" cy="136812"/>
            <a:chOff x="-133350" y="2711163"/>
            <a:chExt cx="333375" cy="136812"/>
          </a:xfrm>
        </p:grpSpPr>
        <p:cxnSp>
          <p:nvCxnSpPr>
            <p:cNvPr id="3145901"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1" name="Textfeld 6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63" name="Gruppieren 62"/>
          <p:cNvGrpSpPr/>
          <p:nvPr userDrawn="1"/>
        </p:nvGrpSpPr>
        <p:grpSpPr>
          <a:xfrm>
            <a:off x="-390525" y="1491963"/>
            <a:ext cx="333375" cy="136812"/>
            <a:chOff x="-133350" y="2711163"/>
            <a:chExt cx="333375" cy="136812"/>
          </a:xfrm>
        </p:grpSpPr>
        <p:cxnSp>
          <p:nvCxnSpPr>
            <p:cNvPr id="3145902"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2"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64" name="Gruppieren 65"/>
          <p:cNvGrpSpPr/>
          <p:nvPr userDrawn="1"/>
        </p:nvGrpSpPr>
        <p:grpSpPr>
          <a:xfrm>
            <a:off x="-390525" y="3292188"/>
            <a:ext cx="333375" cy="136812"/>
            <a:chOff x="-133350" y="2711163"/>
            <a:chExt cx="333375" cy="136812"/>
          </a:xfrm>
        </p:grpSpPr>
        <p:cxnSp>
          <p:nvCxnSpPr>
            <p:cNvPr id="3145903"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3"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65" name="Gruppieren 68"/>
          <p:cNvGrpSpPr/>
          <p:nvPr userDrawn="1"/>
        </p:nvGrpSpPr>
        <p:grpSpPr>
          <a:xfrm>
            <a:off x="-390525" y="6063963"/>
            <a:ext cx="333375" cy="136812"/>
            <a:chOff x="-133350" y="2711163"/>
            <a:chExt cx="333375" cy="136812"/>
          </a:xfrm>
        </p:grpSpPr>
        <p:cxnSp>
          <p:nvCxnSpPr>
            <p:cNvPr id="3145904"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4" name="Textfeld 70"/>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66" name="Gruppieren 71"/>
          <p:cNvGrpSpPr/>
          <p:nvPr userDrawn="1"/>
        </p:nvGrpSpPr>
        <p:grpSpPr>
          <a:xfrm>
            <a:off x="-390525" y="6495763"/>
            <a:ext cx="333375" cy="136812"/>
            <a:chOff x="-133350" y="2711163"/>
            <a:chExt cx="333375" cy="136812"/>
          </a:xfrm>
        </p:grpSpPr>
        <p:cxnSp>
          <p:nvCxnSpPr>
            <p:cNvPr id="3145905"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5" name="Textfeld 73"/>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67" name="Gruppieren 74"/>
          <p:cNvGrpSpPr/>
          <p:nvPr userDrawn="1"/>
        </p:nvGrpSpPr>
        <p:grpSpPr>
          <a:xfrm rot="16200000">
            <a:off x="281643" y="-299136"/>
            <a:ext cx="333375" cy="136808"/>
            <a:chOff x="-133350" y="2711167"/>
            <a:chExt cx="333375" cy="136808"/>
          </a:xfrm>
        </p:grpSpPr>
        <p:cxnSp>
          <p:nvCxnSpPr>
            <p:cNvPr id="3145906"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6" name="Textfeld 76"/>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68" name="Gruppieren 77"/>
          <p:cNvGrpSpPr/>
          <p:nvPr userDrawn="1"/>
        </p:nvGrpSpPr>
        <p:grpSpPr>
          <a:xfrm rot="16200000">
            <a:off x="5752963" y="-299136"/>
            <a:ext cx="333375" cy="136804"/>
            <a:chOff x="-133350" y="2711171"/>
            <a:chExt cx="333375" cy="136804"/>
          </a:xfrm>
        </p:grpSpPr>
        <p:cxnSp>
          <p:nvCxnSpPr>
            <p:cNvPr id="3145907"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7" name="Textfeld 79"/>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69" name="Gruppieren 80"/>
          <p:cNvGrpSpPr/>
          <p:nvPr userDrawn="1"/>
        </p:nvGrpSpPr>
        <p:grpSpPr>
          <a:xfrm>
            <a:off x="6203950" y="-397424"/>
            <a:ext cx="124906" cy="333375"/>
            <a:chOff x="6416680" y="-397424"/>
            <a:chExt cx="124906" cy="333375"/>
          </a:xfrm>
        </p:grpSpPr>
        <p:cxnSp>
          <p:nvCxnSpPr>
            <p:cNvPr id="3145908" name="Gerader Verbinder 81"/>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8" name="Textfeld 82"/>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909" name="Gerader Verbinder 83"/>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70" name="Gruppieren 84"/>
          <p:cNvGrpSpPr/>
          <p:nvPr userDrawn="1"/>
        </p:nvGrpSpPr>
        <p:grpSpPr>
          <a:xfrm rot="16200000">
            <a:off x="11447325" y="-299139"/>
            <a:ext cx="333375" cy="136800"/>
            <a:chOff x="-133350" y="2711175"/>
            <a:chExt cx="333375" cy="136800"/>
          </a:xfrm>
        </p:grpSpPr>
        <p:cxnSp>
          <p:nvCxnSpPr>
            <p:cNvPr id="3145910" name="Gerader Verbinder 8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69" name="Textfeld 86"/>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71" name="Grafik 3"/>
          <p:cNvGrpSpPr/>
          <p:nvPr userDrawn="1"/>
        </p:nvGrpSpPr>
        <p:grpSpPr>
          <a:xfrm>
            <a:off x="510639" y="293688"/>
            <a:ext cx="2594512" cy="327278"/>
            <a:chOff x="2242184" y="2525076"/>
            <a:chExt cx="7709534" cy="972502"/>
          </a:xfrm>
          <a:solidFill>
            <a:schemeClr val="tx1"/>
          </a:solidFill>
        </p:grpSpPr>
        <p:sp>
          <p:nvSpPr>
            <p:cNvPr id="1049570" name="Freihandform: Form 139"/>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1" name="Freihandform: Form 140"/>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2" name="Freihandform: Form 141"/>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3" name="Freihandform: Form 142"/>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4" name="Freihandform: Form 143"/>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5" name="Freihandform: Form 144"/>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6" name="Freihandform: Form 145"/>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7" name="Freihandform: Form 146"/>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8" name="Freihandform: Form 147"/>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79" name="Freihandform: Form 148"/>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0" name="Freihandform: Form 149"/>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1" name="Freihandform: Form 150"/>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2" name="Freihandform: Form 151"/>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3" name="Freihandform: Form 152"/>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4" name="Freihandform: Form 153"/>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5" name="Freihandform: Form 154"/>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6" name="Freihandform: Form 155"/>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7" name="Freihandform: Form 156"/>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8" name="Freihandform: Form 157"/>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89" name="Freihandform: Form 158"/>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0" name="Freihandform: Form 159"/>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1" name="Freihandform: Form 160"/>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2" name="Freihandform: Form 161"/>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3" name="Freihandform: Form 162"/>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4" name="Freihandform: Form 163"/>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5"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6"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7"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8"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99"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0"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1"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2"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3"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4"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5"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6"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7"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8"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09"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0"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1"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2"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3"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4"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5"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6"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7"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618"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10" name="Grafik 87"/>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49334" name="Datumsplatzhalter 2"/>
          <p:cNvSpPr>
            <a:spLocks noGrp="1"/>
          </p:cNvSpPr>
          <p:nvPr>
            <p:ph type="dt" sz="half" idx="10"/>
          </p:nvPr>
        </p:nvSpPr>
        <p:spPr/>
        <p:txBody>
          <a:bodyPr/>
          <a:lstStyle/>
          <a:p>
            <a:fld id="{F8D2C6F2-BFE9-4DA1-8335-8212BBEBDEDB}" type="datetime4">
              <a:rPr lang="de-DE" smtClean="0"/>
              <a:t>6. Juni 2023</a:t>
            </a:fld>
            <a:endParaRPr lang="de-DE"/>
          </a:p>
        </p:txBody>
      </p:sp>
      <p:sp>
        <p:nvSpPr>
          <p:cNvPr id="1049335" name="Fußzeilenplatzhalter 3"/>
          <p:cNvSpPr>
            <a:spLocks noGrp="1"/>
          </p:cNvSpPr>
          <p:nvPr>
            <p:ph type="ftr" sz="quarter" idx="11"/>
          </p:nvPr>
        </p:nvSpPr>
        <p:spPr/>
        <p:txBody>
          <a:bodyPr/>
          <a:lstStyle/>
          <a:p>
            <a:r>
              <a:rPr lang="de-DE"/>
              <a:t>Technische Fakultät</a:t>
            </a:r>
          </a:p>
        </p:txBody>
      </p:sp>
      <p:sp>
        <p:nvSpPr>
          <p:cNvPr id="1049336"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337"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49338"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49339"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49340"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49341"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49342"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49343"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49344"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49345"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49346"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49347" name="Textplatzhalter 6"/>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p>
        </p:txBody>
      </p:sp>
      <p:sp>
        <p:nvSpPr>
          <p:cNvPr id="1049348" name="Textplatzhalter 6"/>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a:t>07 </a:t>
            </a:r>
          </a:p>
        </p:txBody>
      </p:sp>
      <p:sp>
        <p:nvSpPr>
          <p:cNvPr id="1049349" name="Textplatzhalter 6"/>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p>
        </p:txBody>
      </p:sp>
      <p:sp>
        <p:nvSpPr>
          <p:cNvPr id="1049350" name="Textplatzhalter 6"/>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a:t>08 </a:t>
            </a:r>
          </a:p>
        </p:txBody>
      </p:sp>
      <p:sp>
        <p:nvSpPr>
          <p:cNvPr id="1049351" name="Textplatzhalter 6"/>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p>
        </p:txBody>
      </p:sp>
      <p:sp>
        <p:nvSpPr>
          <p:cNvPr id="1049352" name="Textplatzhalter 6"/>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a:t>11 </a:t>
            </a:r>
          </a:p>
        </p:txBody>
      </p:sp>
      <p:sp>
        <p:nvSpPr>
          <p:cNvPr id="1049353" name="Textplatzhalter 6"/>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p>
        </p:txBody>
      </p:sp>
      <p:sp>
        <p:nvSpPr>
          <p:cNvPr id="1049354" name="Textplatzhalter 6"/>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a:t>09 </a:t>
            </a:r>
          </a:p>
        </p:txBody>
      </p:sp>
      <p:sp>
        <p:nvSpPr>
          <p:cNvPr id="1049355" name="Textplatzhalter 6"/>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p>
        </p:txBody>
      </p:sp>
      <p:sp>
        <p:nvSpPr>
          <p:cNvPr id="1049356" name="Textplatzhalter 6"/>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a:t>10 </a:t>
            </a:r>
          </a:p>
        </p:txBody>
      </p:sp>
      <p:sp>
        <p:nvSpPr>
          <p:cNvPr id="1049357" name="Textplatzhalter 6"/>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p>
        </p:txBody>
      </p:sp>
      <p:sp>
        <p:nvSpPr>
          <p:cNvPr id="1049358" name="Textplatzhalter 6"/>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a:t>12 </a:t>
            </a:r>
          </a:p>
        </p:txBody>
      </p:sp>
      <p:sp>
        <p:nvSpPr>
          <p:cNvPr id="1049359" name="Titel 5"/>
          <p:cNvSpPr>
            <a:spLocks noGrp="1"/>
          </p:cNvSpPr>
          <p:nvPr>
            <p:ph type="title"/>
          </p:nvPr>
        </p:nvSpPr>
        <p:spPr>
          <a:xfrm>
            <a:off x="518318" y="301185"/>
            <a:ext cx="6844385" cy="332399"/>
          </a:xfrm>
        </p:spPr>
        <p:txBody>
          <a:bodyPr/>
          <a:lstStyle/>
          <a:p>
            <a:r>
              <a:rPr lang="de-DE"/>
              <a:t>Mastertitelformat bearbeiten</a:t>
            </a:r>
          </a:p>
        </p:txBody>
      </p:sp>
      <p:sp>
        <p:nvSpPr>
          <p:cNvPr id="1049360"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sp>
        <p:nvSpPr>
          <p:cNvPr id="1049361"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49362"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pic>
        <p:nvPicPr>
          <p:cNvPr id="2097200" name="Grafik 40"/>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1049626" name="Datumsplatzhalter 2"/>
          <p:cNvSpPr>
            <a:spLocks noGrp="1"/>
          </p:cNvSpPr>
          <p:nvPr>
            <p:ph type="dt" sz="half" idx="10"/>
          </p:nvPr>
        </p:nvSpPr>
        <p:spPr/>
        <p:txBody>
          <a:bodyPr/>
          <a:lstStyle/>
          <a:p>
            <a:fld id="{48180691-36C4-442B-801E-F5F906A331D4}" type="datetime4">
              <a:rPr lang="de-DE" smtClean="0"/>
              <a:t>6. Juni 2023</a:t>
            </a:fld>
            <a:endParaRPr lang="de-DE"/>
          </a:p>
        </p:txBody>
      </p:sp>
      <p:sp>
        <p:nvSpPr>
          <p:cNvPr id="1049627" name="Fußzeilenplatzhalter 3"/>
          <p:cNvSpPr>
            <a:spLocks noGrp="1"/>
          </p:cNvSpPr>
          <p:nvPr>
            <p:ph type="ftr" sz="quarter" idx="11"/>
          </p:nvPr>
        </p:nvSpPr>
        <p:spPr/>
        <p:txBody>
          <a:bodyPr/>
          <a:lstStyle/>
          <a:p>
            <a:r>
              <a:rPr lang="de-DE"/>
              <a:t>Technische Fakultät</a:t>
            </a:r>
          </a:p>
        </p:txBody>
      </p:sp>
      <p:sp>
        <p:nvSpPr>
          <p:cNvPr id="1049628"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629" name="Bildplatzhalter 8"/>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1049630" name="Textplatzhalter 10"/>
          <p:cNvSpPr>
            <a:spLocks noGrp="1"/>
          </p:cNvSpPr>
          <p:nvPr>
            <p:ph type="body" sz="quarter" idx="26"/>
          </p:nvPr>
        </p:nvSpPr>
        <p:spPr>
          <a:xfrm>
            <a:off x="6206329"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31"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49632"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49633"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49634"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49635"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49636"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49637"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49638"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49639"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49640"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49641"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49642"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sp>
        <p:nvSpPr>
          <p:cNvPr id="1049643" name="Titel 1"/>
          <p:cNvSpPr>
            <a:spLocks noGrp="1"/>
          </p:cNvSpPr>
          <p:nvPr>
            <p:ph type="title"/>
          </p:nvPr>
        </p:nvSpPr>
        <p:spPr/>
        <p:txBody>
          <a:bodyPr/>
          <a:lstStyle/>
          <a:p>
            <a:r>
              <a:rPr lang="de-DE"/>
              <a:t>Mastertitelformat bearbeiten</a:t>
            </a:r>
          </a:p>
        </p:txBody>
      </p:sp>
      <p:sp>
        <p:nvSpPr>
          <p:cNvPr id="1049644"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2" name="Grafik 2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1049383" name="Titel 1"/>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a:t>Kapiteltrenner</a:t>
            </a:r>
            <a:br>
              <a:rPr lang="de-DE"/>
            </a:br>
            <a:r>
              <a:rPr lang="de-DE"/>
              <a:t>Mehrzeilig möglich</a:t>
            </a:r>
          </a:p>
        </p:txBody>
      </p:sp>
      <p:sp>
        <p:nvSpPr>
          <p:cNvPr id="1049384" name="Datumsplatzhalter 2"/>
          <p:cNvSpPr>
            <a:spLocks noGrp="1"/>
          </p:cNvSpPr>
          <p:nvPr>
            <p:ph type="dt" sz="half" idx="10"/>
          </p:nvPr>
        </p:nvSpPr>
        <p:spPr/>
        <p:txBody>
          <a:bodyPr/>
          <a:lstStyle>
            <a:lvl1pPr>
              <a:defRPr>
                <a:solidFill>
                  <a:schemeClr val="tx1"/>
                </a:solidFill>
              </a:defRPr>
            </a:lvl1pPr>
          </a:lstStyle>
          <a:p>
            <a:fld id="{25DBE663-8CF8-4EA4-AF83-5C771F9A06FE}" type="datetime4">
              <a:rPr lang="de-DE" smtClean="0"/>
              <a:t>6. Juni 2023</a:t>
            </a:fld>
            <a:endParaRPr lang="de-DE"/>
          </a:p>
        </p:txBody>
      </p:sp>
      <p:sp>
        <p:nvSpPr>
          <p:cNvPr id="1049385"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49386"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49387"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388"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389" name="Freihandform: Form 59"/>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323" name="Gruppieren 57"/>
          <p:cNvGrpSpPr/>
          <p:nvPr userDrawn="1"/>
        </p:nvGrpSpPr>
        <p:grpSpPr>
          <a:xfrm>
            <a:off x="-390525" y="160153"/>
            <a:ext cx="333375" cy="136812"/>
            <a:chOff x="-133350" y="2711163"/>
            <a:chExt cx="333375" cy="136812"/>
          </a:xfrm>
        </p:grpSpPr>
        <p:cxnSp>
          <p:nvCxnSpPr>
            <p:cNvPr id="3145867"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0" name="Textfeld 61"/>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24" name="Gruppieren 62"/>
          <p:cNvGrpSpPr/>
          <p:nvPr userDrawn="1"/>
        </p:nvGrpSpPr>
        <p:grpSpPr>
          <a:xfrm>
            <a:off x="-390525" y="1131703"/>
            <a:ext cx="333375" cy="136812"/>
            <a:chOff x="-133350" y="2711163"/>
            <a:chExt cx="333375" cy="136812"/>
          </a:xfrm>
        </p:grpSpPr>
        <p:cxnSp>
          <p:nvCxnSpPr>
            <p:cNvPr id="3145868"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1"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25" name="Gruppieren 65"/>
          <p:cNvGrpSpPr/>
          <p:nvPr userDrawn="1"/>
        </p:nvGrpSpPr>
        <p:grpSpPr>
          <a:xfrm>
            <a:off x="-390525" y="1491963"/>
            <a:ext cx="333375" cy="136812"/>
            <a:chOff x="-133350" y="2711163"/>
            <a:chExt cx="333375" cy="136812"/>
          </a:xfrm>
        </p:grpSpPr>
        <p:cxnSp>
          <p:nvCxnSpPr>
            <p:cNvPr id="3145869"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2"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26" name="Gruppieren 68"/>
          <p:cNvGrpSpPr/>
          <p:nvPr userDrawn="1"/>
        </p:nvGrpSpPr>
        <p:grpSpPr>
          <a:xfrm>
            <a:off x="-390525" y="3292188"/>
            <a:ext cx="333375" cy="136812"/>
            <a:chOff x="-133350" y="2711163"/>
            <a:chExt cx="333375" cy="136812"/>
          </a:xfrm>
        </p:grpSpPr>
        <p:cxnSp>
          <p:nvCxnSpPr>
            <p:cNvPr id="3145870"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3" name="Textfeld 7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27" name="Gruppieren 71"/>
          <p:cNvGrpSpPr/>
          <p:nvPr userDrawn="1"/>
        </p:nvGrpSpPr>
        <p:grpSpPr>
          <a:xfrm>
            <a:off x="-390525" y="6063963"/>
            <a:ext cx="333375" cy="136812"/>
            <a:chOff x="-133350" y="2711163"/>
            <a:chExt cx="333375" cy="136812"/>
          </a:xfrm>
        </p:grpSpPr>
        <p:cxnSp>
          <p:nvCxnSpPr>
            <p:cNvPr id="3145871"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4" name="Textfeld 73"/>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28" name="Gruppieren 74"/>
          <p:cNvGrpSpPr/>
          <p:nvPr userDrawn="1"/>
        </p:nvGrpSpPr>
        <p:grpSpPr>
          <a:xfrm>
            <a:off x="-390525" y="6495763"/>
            <a:ext cx="333375" cy="136812"/>
            <a:chOff x="-133350" y="2711163"/>
            <a:chExt cx="333375" cy="136812"/>
          </a:xfrm>
        </p:grpSpPr>
        <p:cxnSp>
          <p:nvCxnSpPr>
            <p:cNvPr id="3145872"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5" name="Textfeld 76"/>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29" name="Gruppieren 77"/>
          <p:cNvGrpSpPr/>
          <p:nvPr userDrawn="1"/>
        </p:nvGrpSpPr>
        <p:grpSpPr>
          <a:xfrm rot="16200000">
            <a:off x="281643" y="-299136"/>
            <a:ext cx="333375" cy="136808"/>
            <a:chOff x="-133350" y="2711167"/>
            <a:chExt cx="333375" cy="136808"/>
          </a:xfrm>
        </p:grpSpPr>
        <p:cxnSp>
          <p:nvCxnSpPr>
            <p:cNvPr id="3145873"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6" name="Textfeld 79"/>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30" name="Gruppieren 80"/>
          <p:cNvGrpSpPr/>
          <p:nvPr userDrawn="1"/>
        </p:nvGrpSpPr>
        <p:grpSpPr>
          <a:xfrm rot="16200000">
            <a:off x="5752963" y="-299136"/>
            <a:ext cx="333375" cy="136804"/>
            <a:chOff x="-133350" y="2711171"/>
            <a:chExt cx="333375" cy="136804"/>
          </a:xfrm>
        </p:grpSpPr>
        <p:cxnSp>
          <p:nvCxnSpPr>
            <p:cNvPr id="3145874" name="Gerader Verbinder 8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7" name="Textfeld 82"/>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31" name="Gruppieren 83"/>
          <p:cNvGrpSpPr/>
          <p:nvPr userDrawn="1"/>
        </p:nvGrpSpPr>
        <p:grpSpPr>
          <a:xfrm>
            <a:off x="6203950" y="-397424"/>
            <a:ext cx="124906" cy="333375"/>
            <a:chOff x="6416680" y="-397424"/>
            <a:chExt cx="124906" cy="333375"/>
          </a:xfrm>
        </p:grpSpPr>
        <p:cxnSp>
          <p:nvCxnSpPr>
            <p:cNvPr id="3145875" name="Gerader Verbinder 84"/>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8" name="Textfeld 85"/>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76" name="Gerader Verbinder 86"/>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32" name="Gruppieren 87"/>
          <p:cNvGrpSpPr/>
          <p:nvPr userDrawn="1"/>
        </p:nvGrpSpPr>
        <p:grpSpPr>
          <a:xfrm rot="16200000">
            <a:off x="11447325" y="-299139"/>
            <a:ext cx="333375" cy="136800"/>
            <a:chOff x="-133350" y="2711175"/>
            <a:chExt cx="333375" cy="136800"/>
          </a:xfrm>
        </p:grpSpPr>
        <p:cxnSp>
          <p:nvCxnSpPr>
            <p:cNvPr id="3145877" name="Gerader Verbinder 8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399" name="Textfeld 89"/>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33" name="Grafik 3"/>
          <p:cNvGrpSpPr/>
          <p:nvPr userDrawn="1"/>
        </p:nvGrpSpPr>
        <p:grpSpPr>
          <a:xfrm>
            <a:off x="510639" y="293688"/>
            <a:ext cx="2594512" cy="327278"/>
            <a:chOff x="2242184" y="2525076"/>
            <a:chExt cx="7709534" cy="972502"/>
          </a:xfrm>
          <a:solidFill>
            <a:schemeClr val="tx1"/>
          </a:solidFill>
        </p:grpSpPr>
        <p:sp>
          <p:nvSpPr>
            <p:cNvPr id="1049400" name="Freihandform: Form 91"/>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1" name="Freihandform: Form 92"/>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2" name="Freihandform: Form 93"/>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3" name="Freihandform: Form 94"/>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4" name="Freihandform: Form 95"/>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5" name="Freihandform: Form 96"/>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6" name="Freihandform: Form 97"/>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7" name="Freihandform: Form 98"/>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8" name="Freihandform: Form 99"/>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09" name="Freihandform: Form 100"/>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0" name="Freihandform: Form 101"/>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1" name="Freihandform: Form 102"/>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2" name="Freihandform: Form 103"/>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3" name="Freihandform: Form 104"/>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4" name="Freihandform: Form 105"/>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5" name="Freihandform: Form 106"/>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6" name="Freihandform: Form 107"/>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7" name="Freihandform: Form 108"/>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8" name="Freihandform: Form 109"/>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19" name="Freihandform: Form 110"/>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0" name="Freihandform: Form 160"/>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1" name="Freihandform: Form 161"/>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2" name="Freihandform: Form 162"/>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3" name="Freihandform: Form 163"/>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4" name="Freihandform: Form 164"/>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5"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6"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7" name="Freihandform: Form 167"/>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8" name="Freihandform: Form 168"/>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29" name="Freihandform: Form 169"/>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0" name="Freihandform: Form 170"/>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1" name="Freihandform: Form 171"/>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2" name="Freihandform: Form 172"/>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3" name="Freihandform: Form 173"/>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4" name="Freihandform: Form 174"/>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5" name="Freihandform: Form 175"/>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6" name="Freihandform: Form 176"/>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7" name="Freihandform: Form 177"/>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8" name="Freihandform: Form 178"/>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39" name="Freihandform: Form 179"/>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0" name="Freihandform: Form 180"/>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1" name="Freihandform: Form 181"/>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2" name="Freihandform: Form 182"/>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3" name="Freihandform: Form 183"/>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4" name="Freihandform: Form 184"/>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5" name="Freihandform: Form 185"/>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6" name="Freihandform: Form 186"/>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7" name="Freihandform: Form 187"/>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448" name="Freihandform: Form 188"/>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04" name="Grafik 112"/>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1049182" name="Datumsplatzhalter 2"/>
          <p:cNvSpPr>
            <a:spLocks noGrp="1"/>
          </p:cNvSpPr>
          <p:nvPr>
            <p:ph type="dt" sz="half" idx="10"/>
          </p:nvPr>
        </p:nvSpPr>
        <p:spPr/>
        <p:txBody>
          <a:bodyPr/>
          <a:lstStyle/>
          <a:p>
            <a:fld id="{0B4FCF17-48A0-4939-9B86-4A0E590241E6}" type="datetime4">
              <a:rPr lang="de-DE" smtClean="0"/>
              <a:t>6. Juni 2023</a:t>
            </a:fld>
            <a:endParaRPr lang="de-DE"/>
          </a:p>
        </p:txBody>
      </p:sp>
      <p:sp>
        <p:nvSpPr>
          <p:cNvPr id="1049183" name="Fußzeilenplatzhalter 3"/>
          <p:cNvSpPr>
            <a:spLocks noGrp="1"/>
          </p:cNvSpPr>
          <p:nvPr>
            <p:ph type="ftr" sz="quarter" idx="11"/>
          </p:nvPr>
        </p:nvSpPr>
        <p:spPr/>
        <p:txBody>
          <a:bodyPr/>
          <a:lstStyle/>
          <a:p>
            <a:r>
              <a:rPr lang="de-DE"/>
              <a:t>Technische Fakultät</a:t>
            </a:r>
          </a:p>
        </p:txBody>
      </p:sp>
      <p:sp>
        <p:nvSpPr>
          <p:cNvPr id="1049184"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185" name="Textplatzhalter 6"/>
          <p:cNvSpPr>
            <a:spLocks noGrp="1"/>
          </p:cNvSpPr>
          <p:nvPr>
            <p:ph type="body" sz="quarter" idx="13"/>
          </p:nvPr>
        </p:nvSpPr>
        <p:spPr>
          <a:xfrm>
            <a:off x="518317" y="1631156"/>
            <a:ext cx="11157745"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186" name="Titel 5"/>
          <p:cNvSpPr>
            <a:spLocks noGrp="1"/>
          </p:cNvSpPr>
          <p:nvPr>
            <p:ph type="title"/>
          </p:nvPr>
        </p:nvSpPr>
        <p:spPr/>
        <p:txBody>
          <a:bodyPr/>
          <a:lstStyle/>
          <a:p>
            <a:r>
              <a:rPr lang="de-DE"/>
              <a:t>Mastertitelformat bearbeiten</a:t>
            </a:r>
          </a:p>
        </p:txBody>
      </p:sp>
      <p:sp>
        <p:nvSpPr>
          <p:cNvPr id="104918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87"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1049645" name="Datumsplatzhalter 2"/>
          <p:cNvSpPr>
            <a:spLocks noGrp="1"/>
          </p:cNvSpPr>
          <p:nvPr>
            <p:ph type="dt" sz="half" idx="10"/>
          </p:nvPr>
        </p:nvSpPr>
        <p:spPr/>
        <p:txBody>
          <a:bodyPr/>
          <a:lstStyle/>
          <a:p>
            <a:fld id="{871C8739-BFB7-40C2-B28E-69BB709E9C11}" type="datetime4">
              <a:rPr lang="de-DE" smtClean="0"/>
              <a:t>6. Juni 2023</a:t>
            </a:fld>
            <a:endParaRPr lang="de-DE"/>
          </a:p>
        </p:txBody>
      </p:sp>
      <p:sp>
        <p:nvSpPr>
          <p:cNvPr id="1049646" name="Fußzeilenplatzhalter 3"/>
          <p:cNvSpPr>
            <a:spLocks noGrp="1"/>
          </p:cNvSpPr>
          <p:nvPr>
            <p:ph type="ftr" sz="quarter" idx="11"/>
          </p:nvPr>
        </p:nvSpPr>
        <p:spPr/>
        <p:txBody>
          <a:bodyPr/>
          <a:lstStyle/>
          <a:p>
            <a:r>
              <a:rPr lang="de-DE"/>
              <a:t>Technische Fakultät</a:t>
            </a:r>
          </a:p>
        </p:txBody>
      </p:sp>
      <p:sp>
        <p:nvSpPr>
          <p:cNvPr id="104964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648"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49" name="Textplatzhalter 6"/>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50" name="Titel 5"/>
          <p:cNvSpPr>
            <a:spLocks noGrp="1"/>
          </p:cNvSpPr>
          <p:nvPr>
            <p:ph type="title"/>
          </p:nvPr>
        </p:nvSpPr>
        <p:spPr/>
        <p:txBody>
          <a:bodyPr/>
          <a:lstStyle/>
          <a:p>
            <a:r>
              <a:rPr lang="de-DE"/>
              <a:t>Mastertitelformat bearbeiten</a:t>
            </a:r>
          </a:p>
        </p:txBody>
      </p:sp>
      <p:sp>
        <p:nvSpPr>
          <p:cNvPr id="1049651"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3"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1049370" name="Datumsplatzhalter 2"/>
          <p:cNvSpPr>
            <a:spLocks noGrp="1"/>
          </p:cNvSpPr>
          <p:nvPr>
            <p:ph type="dt" sz="half" idx="10"/>
          </p:nvPr>
        </p:nvSpPr>
        <p:spPr/>
        <p:txBody>
          <a:bodyPr/>
          <a:lstStyle/>
          <a:p>
            <a:fld id="{9F7B6080-B214-4A27-A13D-95A31493955D}" type="datetime4">
              <a:rPr lang="de-DE" smtClean="0"/>
              <a:t>6. Juni 2023</a:t>
            </a:fld>
            <a:endParaRPr lang="de-DE"/>
          </a:p>
        </p:txBody>
      </p:sp>
      <p:sp>
        <p:nvSpPr>
          <p:cNvPr id="1049371" name="Fußzeilenplatzhalter 3"/>
          <p:cNvSpPr>
            <a:spLocks noGrp="1"/>
          </p:cNvSpPr>
          <p:nvPr>
            <p:ph type="ftr" sz="quarter" idx="11"/>
          </p:nvPr>
        </p:nvSpPr>
        <p:spPr/>
        <p:txBody>
          <a:bodyPr/>
          <a:lstStyle/>
          <a:p>
            <a:r>
              <a:rPr lang="de-DE"/>
              <a:t>Technische Fakultät</a:t>
            </a:r>
          </a:p>
        </p:txBody>
      </p:sp>
      <p:sp>
        <p:nvSpPr>
          <p:cNvPr id="1049372"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49373" name="Titel 5"/>
          <p:cNvSpPr>
            <a:spLocks noGrp="1"/>
          </p:cNvSpPr>
          <p:nvPr>
            <p:ph type="title"/>
          </p:nvPr>
        </p:nvSpPr>
        <p:spPr/>
        <p:txBody>
          <a:bodyPr/>
          <a:lstStyle/>
          <a:p>
            <a:r>
              <a:rPr lang="de-DE"/>
              <a:t>Mastertitelformat bearbeiten</a:t>
            </a:r>
          </a:p>
        </p:txBody>
      </p:sp>
      <p:sp>
        <p:nvSpPr>
          <p:cNvPr id="1049374" name="Textplatzhalter 6"/>
          <p:cNvSpPr>
            <a:spLocks noGrp="1"/>
          </p:cNvSpPr>
          <p:nvPr>
            <p:ph type="body" sz="quarter" idx="16"/>
          </p:nvPr>
        </p:nvSpPr>
        <p:spPr>
          <a:xfrm>
            <a:off x="518318"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375" name="Textplatzhalter 6"/>
          <p:cNvSpPr>
            <a:spLocks noGrp="1"/>
          </p:cNvSpPr>
          <p:nvPr>
            <p:ph type="body" sz="quarter" idx="17"/>
          </p:nvPr>
        </p:nvSpPr>
        <p:spPr>
          <a:xfrm>
            <a:off x="8107242"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376" name="Textplatzhalter 6"/>
          <p:cNvSpPr>
            <a:spLocks noGrp="1"/>
          </p:cNvSpPr>
          <p:nvPr>
            <p:ph type="body" sz="quarter" idx="18"/>
          </p:nvPr>
        </p:nvSpPr>
        <p:spPr>
          <a:xfrm>
            <a:off x="4312780"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37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2"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1049197" name="Datumsplatzhalter 2"/>
          <p:cNvSpPr>
            <a:spLocks noGrp="1"/>
          </p:cNvSpPr>
          <p:nvPr>
            <p:ph type="dt" sz="half" idx="10"/>
          </p:nvPr>
        </p:nvSpPr>
        <p:spPr/>
        <p:txBody>
          <a:bodyPr/>
          <a:lstStyle/>
          <a:p>
            <a:fld id="{A4E4BF54-E288-44CA-9624-72B71A8A42AB}" type="datetime4">
              <a:rPr lang="de-DE" smtClean="0"/>
              <a:t>6. Juni 2023</a:t>
            </a:fld>
            <a:endParaRPr lang="de-DE"/>
          </a:p>
        </p:txBody>
      </p:sp>
      <p:sp>
        <p:nvSpPr>
          <p:cNvPr id="1049198" name="Fußzeilenplatzhalter 3"/>
          <p:cNvSpPr>
            <a:spLocks noGrp="1"/>
          </p:cNvSpPr>
          <p:nvPr>
            <p:ph type="ftr" sz="quarter" idx="11"/>
          </p:nvPr>
        </p:nvSpPr>
        <p:spPr/>
        <p:txBody>
          <a:bodyPr/>
          <a:lstStyle/>
          <a:p>
            <a:r>
              <a:rPr lang="de-DE"/>
              <a:t>Technische Fakultät</a:t>
            </a:r>
          </a:p>
        </p:txBody>
      </p:sp>
      <p:sp>
        <p:nvSpPr>
          <p:cNvPr id="1049199"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200"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201" name="Titel 5"/>
          <p:cNvSpPr>
            <a:spLocks noGrp="1"/>
          </p:cNvSpPr>
          <p:nvPr>
            <p:ph type="title"/>
          </p:nvPr>
        </p:nvSpPr>
        <p:spPr/>
        <p:txBody>
          <a:bodyPr/>
          <a:lstStyle/>
          <a:p>
            <a:r>
              <a:rPr lang="de-DE"/>
              <a:t>Mastertitelformat bearbeiten</a:t>
            </a:r>
          </a:p>
        </p:txBody>
      </p:sp>
      <p:sp>
        <p:nvSpPr>
          <p:cNvPr id="1049202" name="Bildplatzhalter 8"/>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049203"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88"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50089"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1050090"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91"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1050092" name="Date Placeholder 4"/>
          <p:cNvSpPr>
            <a:spLocks noGrp="1"/>
          </p:cNvSpPr>
          <p:nvPr>
            <p:ph type="dt" sz="half" idx="3"/>
          </p:nvPr>
        </p:nvSpPr>
        <p:spPr/>
        <p:txBody>
          <a:bodyPr/>
          <a:lstStyle/>
          <a:p>
            <a:fld id="{0AC0AD36-C02A-4A50-9BC9-77506D5D281E}" type="datetimeFigureOut">
              <a:rPr lang="en-US" smtClean="0"/>
              <a:t>6/6/2023</a:t>
            </a:fld>
            <a:endParaRPr lang="en-US"/>
          </a:p>
        </p:txBody>
      </p:sp>
      <p:sp>
        <p:nvSpPr>
          <p:cNvPr id="1050093" name="Footer Placeholder 5"/>
          <p:cNvSpPr>
            <a:spLocks noGrp="1"/>
          </p:cNvSpPr>
          <p:nvPr>
            <p:ph type="ftr" sz="quarter" idx="4"/>
          </p:nvPr>
        </p:nvSpPr>
        <p:spPr/>
        <p:txBody>
          <a:bodyPr/>
          <a:lstStyle/>
          <a:p>
            <a:endParaRPr lang="en-US"/>
          </a:p>
        </p:txBody>
      </p:sp>
      <p:sp>
        <p:nvSpPr>
          <p:cNvPr id="1050094"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49211" name="Bildplatzhalter 8"/>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1049212" name="Datumsplatzhalter 2"/>
          <p:cNvSpPr>
            <a:spLocks noGrp="1"/>
          </p:cNvSpPr>
          <p:nvPr>
            <p:ph type="dt" sz="half" idx="10"/>
          </p:nvPr>
        </p:nvSpPr>
        <p:spPr/>
        <p:txBody>
          <a:bodyPr/>
          <a:lstStyle/>
          <a:p>
            <a:fld id="{9F2055A8-E7B1-419D-84AA-0C89B698BF26}" type="datetime4">
              <a:rPr lang="de-DE" smtClean="0"/>
              <a:t>6. Juni 2023</a:t>
            </a:fld>
            <a:endParaRPr lang="de-DE"/>
          </a:p>
        </p:txBody>
      </p:sp>
      <p:sp>
        <p:nvSpPr>
          <p:cNvPr id="1049213" name="Fußzeilenplatzhalter 3"/>
          <p:cNvSpPr>
            <a:spLocks noGrp="1"/>
          </p:cNvSpPr>
          <p:nvPr>
            <p:ph type="ftr" sz="quarter" idx="11"/>
          </p:nvPr>
        </p:nvSpPr>
        <p:spPr/>
        <p:txBody>
          <a:bodyPr/>
          <a:lstStyle/>
          <a:p>
            <a:r>
              <a:rPr lang="de-DE"/>
              <a:t>Technische Fakultät</a:t>
            </a:r>
          </a:p>
        </p:txBody>
      </p:sp>
      <p:sp>
        <p:nvSpPr>
          <p:cNvPr id="1049214"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49215" name="Textplatzhalter 6"/>
          <p:cNvSpPr>
            <a:spLocks noGrp="1"/>
          </p:cNvSpPr>
          <p:nvPr>
            <p:ph type="body" sz="quarter" idx="13"/>
          </p:nvPr>
        </p:nvSpPr>
        <p:spPr>
          <a:xfrm>
            <a:off x="6206331"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216" name="Titel 5"/>
          <p:cNvSpPr>
            <a:spLocks noGrp="1"/>
          </p:cNvSpPr>
          <p:nvPr>
            <p:ph type="title"/>
          </p:nvPr>
        </p:nvSpPr>
        <p:spPr/>
        <p:txBody>
          <a:bodyPr/>
          <a:lstStyle/>
          <a:p>
            <a:r>
              <a:rPr lang="de-DE"/>
              <a:t>Mastertitelformat bearbeiten</a:t>
            </a:r>
          </a:p>
        </p:txBody>
      </p:sp>
      <p:sp>
        <p:nvSpPr>
          <p:cNvPr id="104921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90"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1049668" name="Bildplatzhalter 8"/>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1049669" name="Textplatzhalter 6"/>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378" name="Gruppieren 3"/>
          <p:cNvGrpSpPr/>
          <p:nvPr userDrawn="1"/>
        </p:nvGrpSpPr>
        <p:grpSpPr>
          <a:xfrm>
            <a:off x="-390525" y="160153"/>
            <a:ext cx="333375" cy="136812"/>
            <a:chOff x="-133350" y="2711163"/>
            <a:chExt cx="333375" cy="136812"/>
          </a:xfrm>
        </p:grpSpPr>
        <p:cxnSp>
          <p:nvCxnSpPr>
            <p:cNvPr id="3145911" name="Gerader Verbinder 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0" name="Textfeld 5"/>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79" name="Gruppieren 7"/>
          <p:cNvGrpSpPr/>
          <p:nvPr userDrawn="1"/>
        </p:nvGrpSpPr>
        <p:grpSpPr>
          <a:xfrm>
            <a:off x="-390525" y="1131703"/>
            <a:ext cx="333375" cy="136812"/>
            <a:chOff x="-133350" y="2711163"/>
            <a:chExt cx="333375" cy="136812"/>
          </a:xfrm>
        </p:grpSpPr>
        <p:cxnSp>
          <p:nvCxnSpPr>
            <p:cNvPr id="3145912"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1" name="Textfeld 1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80" name="Gruppieren 11"/>
          <p:cNvGrpSpPr/>
          <p:nvPr userDrawn="1"/>
        </p:nvGrpSpPr>
        <p:grpSpPr>
          <a:xfrm>
            <a:off x="-390525" y="1491963"/>
            <a:ext cx="333375" cy="136812"/>
            <a:chOff x="-133350" y="2711163"/>
            <a:chExt cx="333375" cy="136812"/>
          </a:xfrm>
        </p:grpSpPr>
        <p:cxnSp>
          <p:nvCxnSpPr>
            <p:cNvPr id="3145913" name="Gerader Verbinder 1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2" name="Textfeld 13"/>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81" name="Gruppieren 14"/>
          <p:cNvGrpSpPr/>
          <p:nvPr userDrawn="1"/>
        </p:nvGrpSpPr>
        <p:grpSpPr>
          <a:xfrm>
            <a:off x="-390525" y="3292188"/>
            <a:ext cx="333375" cy="136812"/>
            <a:chOff x="-133350" y="2711163"/>
            <a:chExt cx="333375" cy="136812"/>
          </a:xfrm>
        </p:grpSpPr>
        <p:cxnSp>
          <p:nvCxnSpPr>
            <p:cNvPr id="3145914"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3"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82" name="Gruppieren 17"/>
          <p:cNvGrpSpPr/>
          <p:nvPr userDrawn="1"/>
        </p:nvGrpSpPr>
        <p:grpSpPr>
          <a:xfrm>
            <a:off x="-390525" y="6063963"/>
            <a:ext cx="333375" cy="136812"/>
            <a:chOff x="-133350" y="2711163"/>
            <a:chExt cx="333375" cy="136812"/>
          </a:xfrm>
        </p:grpSpPr>
        <p:cxnSp>
          <p:nvCxnSpPr>
            <p:cNvPr id="3145915"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4" name="Textfeld 19"/>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83" name="Gruppieren 20"/>
          <p:cNvGrpSpPr/>
          <p:nvPr userDrawn="1"/>
        </p:nvGrpSpPr>
        <p:grpSpPr>
          <a:xfrm>
            <a:off x="-390525" y="6495763"/>
            <a:ext cx="333375" cy="136812"/>
            <a:chOff x="-133350" y="2711163"/>
            <a:chExt cx="333375" cy="136812"/>
          </a:xfrm>
        </p:grpSpPr>
        <p:cxnSp>
          <p:nvCxnSpPr>
            <p:cNvPr id="3145916"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5" name="Textfeld 22"/>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84" name="Gruppieren 23"/>
          <p:cNvGrpSpPr/>
          <p:nvPr userDrawn="1"/>
        </p:nvGrpSpPr>
        <p:grpSpPr>
          <a:xfrm rot="16200000">
            <a:off x="281643" y="-299136"/>
            <a:ext cx="333375" cy="136808"/>
            <a:chOff x="-133350" y="2711167"/>
            <a:chExt cx="333375" cy="136808"/>
          </a:xfrm>
        </p:grpSpPr>
        <p:cxnSp>
          <p:nvCxnSpPr>
            <p:cNvPr id="3145917"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6" name="Textfeld 25"/>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85" name="Gruppieren 26"/>
          <p:cNvGrpSpPr/>
          <p:nvPr userDrawn="1"/>
        </p:nvGrpSpPr>
        <p:grpSpPr>
          <a:xfrm rot="16200000">
            <a:off x="5752963" y="-299136"/>
            <a:ext cx="333375" cy="136804"/>
            <a:chOff x="-133350" y="2711171"/>
            <a:chExt cx="333375" cy="136804"/>
          </a:xfrm>
        </p:grpSpPr>
        <p:cxnSp>
          <p:nvCxnSpPr>
            <p:cNvPr id="3145918"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7" name="Textfeld 28"/>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86" name="Gruppieren 29"/>
          <p:cNvGrpSpPr/>
          <p:nvPr userDrawn="1"/>
        </p:nvGrpSpPr>
        <p:grpSpPr>
          <a:xfrm>
            <a:off x="6203950" y="-397424"/>
            <a:ext cx="124906" cy="333375"/>
            <a:chOff x="6416680" y="-397424"/>
            <a:chExt cx="124906" cy="333375"/>
          </a:xfrm>
        </p:grpSpPr>
        <p:cxnSp>
          <p:nvCxnSpPr>
            <p:cNvPr id="3145919" name="Gerader Verbinder 30"/>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8" name="Textfeld 31"/>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920" name="Gerader Verbinder 32"/>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87" name="Gruppieren 33"/>
          <p:cNvGrpSpPr/>
          <p:nvPr userDrawn="1"/>
        </p:nvGrpSpPr>
        <p:grpSpPr>
          <a:xfrm rot="16200000">
            <a:off x="11447325" y="-299139"/>
            <a:ext cx="333375" cy="136800"/>
            <a:chOff x="-133350" y="2711175"/>
            <a:chExt cx="333375" cy="136800"/>
          </a:xfrm>
        </p:grpSpPr>
        <p:cxnSp>
          <p:nvCxnSpPr>
            <p:cNvPr id="3145921" name="Gerader Verbinder 3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679" name="Textfeld 35"/>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1049478" name="Datumsplatzhalter 2"/>
          <p:cNvSpPr>
            <a:spLocks noGrp="1"/>
          </p:cNvSpPr>
          <p:nvPr>
            <p:ph type="dt" sz="half" idx="10"/>
          </p:nvPr>
        </p:nvSpPr>
        <p:spPr/>
        <p:txBody>
          <a:bodyPr/>
          <a:lstStyle/>
          <a:p>
            <a:fld id="{02D4C7B6-65DB-4651-9D6D-787BD251B230}" type="datetime4">
              <a:rPr lang="de-DE" smtClean="0"/>
              <a:t>6. Juni 2023</a:t>
            </a:fld>
            <a:endParaRPr lang="de-DE"/>
          </a:p>
        </p:txBody>
      </p:sp>
      <p:sp>
        <p:nvSpPr>
          <p:cNvPr id="1049479" name="Fußzeilenplatzhalter 3"/>
          <p:cNvSpPr>
            <a:spLocks noGrp="1"/>
          </p:cNvSpPr>
          <p:nvPr>
            <p:ph type="ftr" sz="quarter" idx="11"/>
          </p:nvPr>
        </p:nvSpPr>
        <p:spPr/>
        <p:txBody>
          <a:bodyPr/>
          <a:lstStyle/>
          <a:p>
            <a:r>
              <a:rPr lang="de-DE"/>
              <a:t>Technische Fakultät</a:t>
            </a:r>
          </a:p>
        </p:txBody>
      </p:sp>
      <p:sp>
        <p:nvSpPr>
          <p:cNvPr id="1049480"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481" name="Titel 12"/>
          <p:cNvSpPr>
            <a:spLocks noGrp="1"/>
          </p:cNvSpPr>
          <p:nvPr>
            <p:ph type="title"/>
          </p:nvPr>
        </p:nvSpPr>
        <p:spPr/>
        <p:txBody>
          <a:bodyPr/>
          <a:lstStyle/>
          <a:p>
            <a:r>
              <a:rPr lang="de-DE"/>
              <a:t>Mastertitelformat bearbeiten</a:t>
            </a:r>
          </a:p>
        </p:txBody>
      </p:sp>
      <p:sp>
        <p:nvSpPr>
          <p:cNvPr id="1049482" name="Bildplatzhalter 8"/>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049483" name="Textplatzhalter 10"/>
          <p:cNvSpPr>
            <a:spLocks noGrp="1"/>
          </p:cNvSpPr>
          <p:nvPr>
            <p:ph type="body" sz="quarter" idx="26"/>
          </p:nvPr>
        </p:nvSpPr>
        <p:spPr>
          <a:xfrm>
            <a:off x="518317" y="5690271"/>
            <a:ext cx="11157746"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484"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7" name="Grafik 13"/>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1049652" name="Datumsplatzhalter 2"/>
          <p:cNvSpPr>
            <a:spLocks noGrp="1"/>
          </p:cNvSpPr>
          <p:nvPr>
            <p:ph type="dt" sz="half" idx="10"/>
          </p:nvPr>
        </p:nvSpPr>
        <p:spPr/>
        <p:txBody>
          <a:bodyPr/>
          <a:lstStyle/>
          <a:p>
            <a:fld id="{556074B9-4BBE-42DB-8ECC-1B8A75D6203E}" type="datetime4">
              <a:rPr lang="de-DE" smtClean="0"/>
              <a:t>6. Juni 2023</a:t>
            </a:fld>
            <a:endParaRPr lang="de-DE"/>
          </a:p>
        </p:txBody>
      </p:sp>
      <p:sp>
        <p:nvSpPr>
          <p:cNvPr id="1049653" name="Fußzeilenplatzhalter 3"/>
          <p:cNvSpPr>
            <a:spLocks noGrp="1"/>
          </p:cNvSpPr>
          <p:nvPr>
            <p:ph type="ftr" sz="quarter" idx="11"/>
          </p:nvPr>
        </p:nvSpPr>
        <p:spPr/>
        <p:txBody>
          <a:bodyPr/>
          <a:lstStyle/>
          <a:p>
            <a:r>
              <a:rPr lang="de-DE"/>
              <a:t>Technische Fakultät</a:t>
            </a:r>
          </a:p>
        </p:txBody>
      </p:sp>
      <p:sp>
        <p:nvSpPr>
          <p:cNvPr id="1049654"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49655" name="Titel 5"/>
          <p:cNvSpPr>
            <a:spLocks noGrp="1"/>
          </p:cNvSpPr>
          <p:nvPr>
            <p:ph type="title"/>
          </p:nvPr>
        </p:nvSpPr>
        <p:spPr/>
        <p:txBody>
          <a:bodyPr/>
          <a:lstStyle/>
          <a:p>
            <a:r>
              <a:rPr lang="de-DE"/>
              <a:t>Mastertitelformat bearbeiten</a:t>
            </a:r>
          </a:p>
        </p:txBody>
      </p:sp>
      <p:sp>
        <p:nvSpPr>
          <p:cNvPr id="1049656" name="Bildplatzhalter 8"/>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049657" name="Textplatzhalter 10"/>
          <p:cNvSpPr>
            <a:spLocks noGrp="1"/>
          </p:cNvSpPr>
          <p:nvPr>
            <p:ph type="body" sz="quarter" idx="26"/>
          </p:nvPr>
        </p:nvSpPr>
        <p:spPr>
          <a:xfrm>
            <a:off x="518317"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58" name="Bildplatzhalter 8"/>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049659" name="Textplatzhalter 10"/>
          <p:cNvSpPr>
            <a:spLocks noGrp="1"/>
          </p:cNvSpPr>
          <p:nvPr>
            <p:ph type="body" sz="quarter" idx="28"/>
          </p:nvPr>
        </p:nvSpPr>
        <p:spPr>
          <a:xfrm>
            <a:off x="6206331"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660"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4"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1049467" name="Datumsplatzhalter 2"/>
          <p:cNvSpPr>
            <a:spLocks noGrp="1"/>
          </p:cNvSpPr>
          <p:nvPr>
            <p:ph type="dt" sz="half" idx="10"/>
          </p:nvPr>
        </p:nvSpPr>
        <p:spPr/>
        <p:txBody>
          <a:bodyPr/>
          <a:lstStyle/>
          <a:p>
            <a:fld id="{AFCBA888-8294-4426-A426-0D17B6B1880D}" type="datetime4">
              <a:rPr lang="de-DE" smtClean="0"/>
              <a:t>6. Juni 2023</a:t>
            </a:fld>
            <a:endParaRPr lang="de-DE"/>
          </a:p>
        </p:txBody>
      </p:sp>
      <p:sp>
        <p:nvSpPr>
          <p:cNvPr id="1049468" name="Fußzeilenplatzhalter 3"/>
          <p:cNvSpPr>
            <a:spLocks noGrp="1"/>
          </p:cNvSpPr>
          <p:nvPr>
            <p:ph type="ftr" sz="quarter" idx="11"/>
          </p:nvPr>
        </p:nvSpPr>
        <p:spPr/>
        <p:txBody>
          <a:bodyPr/>
          <a:lstStyle/>
          <a:p>
            <a:r>
              <a:rPr lang="de-DE"/>
              <a:t>Technische Fakultät</a:t>
            </a:r>
          </a:p>
        </p:txBody>
      </p:sp>
      <p:sp>
        <p:nvSpPr>
          <p:cNvPr id="1049469"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49470" name="Titel 17"/>
          <p:cNvSpPr>
            <a:spLocks noGrp="1"/>
          </p:cNvSpPr>
          <p:nvPr>
            <p:ph type="title"/>
          </p:nvPr>
        </p:nvSpPr>
        <p:spPr/>
        <p:txBody>
          <a:bodyPr/>
          <a:lstStyle/>
          <a:p>
            <a:r>
              <a:rPr lang="de-DE"/>
              <a:t>Mastertitelformat bearbeiten</a:t>
            </a:r>
          </a:p>
        </p:txBody>
      </p:sp>
      <p:sp>
        <p:nvSpPr>
          <p:cNvPr id="1049471" name="Bildplatzhalter 8"/>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1049472" name="Textplatzhalter 10"/>
          <p:cNvSpPr>
            <a:spLocks noGrp="1"/>
          </p:cNvSpPr>
          <p:nvPr>
            <p:ph type="body" sz="quarter" idx="26"/>
          </p:nvPr>
        </p:nvSpPr>
        <p:spPr>
          <a:xfrm>
            <a:off x="518317"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473" name="Bildplatzhalter 8"/>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1049474" name="Textplatzhalter 10"/>
          <p:cNvSpPr>
            <a:spLocks noGrp="1"/>
          </p:cNvSpPr>
          <p:nvPr>
            <p:ph type="body" sz="quarter" idx="28"/>
          </p:nvPr>
        </p:nvSpPr>
        <p:spPr>
          <a:xfrm>
            <a:off x="8106305"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475" name="Bildplatzhalter 8"/>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1049476" name="Textplatzhalter 10"/>
          <p:cNvSpPr>
            <a:spLocks noGrp="1"/>
          </p:cNvSpPr>
          <p:nvPr>
            <p:ph type="body" sz="quarter" idx="30"/>
          </p:nvPr>
        </p:nvSpPr>
        <p:spPr>
          <a:xfrm>
            <a:off x="4312311" y="5690271"/>
            <a:ext cx="3569758"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4947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6"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1049485" name="Datumsplatzhalter 2"/>
          <p:cNvSpPr>
            <a:spLocks noGrp="1"/>
          </p:cNvSpPr>
          <p:nvPr>
            <p:ph type="dt" sz="half" idx="10"/>
          </p:nvPr>
        </p:nvSpPr>
        <p:spPr/>
        <p:txBody>
          <a:bodyPr/>
          <a:lstStyle/>
          <a:p>
            <a:fld id="{52F894D4-C9B8-4F96-8FF6-79E826889C55}" type="datetime4">
              <a:rPr lang="de-DE" smtClean="0"/>
              <a:t>6. Juni 2023</a:t>
            </a:fld>
            <a:endParaRPr lang="de-DE"/>
          </a:p>
        </p:txBody>
      </p:sp>
      <p:sp>
        <p:nvSpPr>
          <p:cNvPr id="1049486" name="Fußzeilenplatzhalter 3"/>
          <p:cNvSpPr>
            <a:spLocks noGrp="1"/>
          </p:cNvSpPr>
          <p:nvPr>
            <p:ph type="ftr" sz="quarter" idx="11"/>
          </p:nvPr>
        </p:nvSpPr>
        <p:spPr/>
        <p:txBody>
          <a:bodyPr/>
          <a:lstStyle/>
          <a:p>
            <a:r>
              <a:rPr lang="de-DE"/>
              <a:t>Technische Fakultät</a:t>
            </a:r>
          </a:p>
        </p:txBody>
      </p:sp>
      <p:sp>
        <p:nvSpPr>
          <p:cNvPr id="104948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488" name="Inhaltsplatzhalter 7"/>
          <p:cNvSpPr>
            <a:spLocks noGrp="1"/>
          </p:cNvSpPr>
          <p:nvPr>
            <p:ph sz="quarter" idx="14" hasCustomPrompt="1"/>
          </p:nvPr>
        </p:nvSpPr>
        <p:spPr>
          <a:xfrm>
            <a:off x="518317" y="1631156"/>
            <a:ext cx="11155366" cy="4569619"/>
          </a:xfrm>
        </p:spPr>
        <p:txBody>
          <a:bodyPr/>
          <a:lstStyle/>
          <a:p>
            <a:pPr lvl="0"/>
            <a:r>
              <a:rPr lang="de-DE"/>
              <a:t> </a:t>
            </a:r>
          </a:p>
        </p:txBody>
      </p:sp>
      <p:sp>
        <p:nvSpPr>
          <p:cNvPr id="1049489" name="Titel 8"/>
          <p:cNvSpPr>
            <a:spLocks noGrp="1"/>
          </p:cNvSpPr>
          <p:nvPr>
            <p:ph type="title"/>
          </p:nvPr>
        </p:nvSpPr>
        <p:spPr/>
        <p:txBody>
          <a:bodyPr/>
          <a:lstStyle/>
          <a:p>
            <a:r>
              <a:rPr lang="de-DE"/>
              <a:t>Mastertitelformat bearbeiten</a:t>
            </a:r>
          </a:p>
        </p:txBody>
      </p:sp>
      <p:sp>
        <p:nvSpPr>
          <p:cNvPr id="1049490"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8"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1049363" name="Datumsplatzhalter 2"/>
          <p:cNvSpPr>
            <a:spLocks noGrp="1"/>
          </p:cNvSpPr>
          <p:nvPr>
            <p:ph type="dt" sz="half" idx="10"/>
          </p:nvPr>
        </p:nvSpPr>
        <p:spPr/>
        <p:txBody>
          <a:bodyPr/>
          <a:lstStyle/>
          <a:p>
            <a:fld id="{33DA0F4A-AEAE-4C58-AA76-7EADB0FF7089}" type="datetime4">
              <a:rPr lang="de-DE" smtClean="0"/>
              <a:t>6. Juni 2023</a:t>
            </a:fld>
            <a:endParaRPr lang="de-DE"/>
          </a:p>
        </p:txBody>
      </p:sp>
      <p:sp>
        <p:nvSpPr>
          <p:cNvPr id="1049364" name="Fußzeilenplatzhalter 3"/>
          <p:cNvSpPr>
            <a:spLocks noGrp="1"/>
          </p:cNvSpPr>
          <p:nvPr>
            <p:ph type="ftr" sz="quarter" idx="11"/>
          </p:nvPr>
        </p:nvSpPr>
        <p:spPr/>
        <p:txBody>
          <a:bodyPr/>
          <a:lstStyle/>
          <a:p>
            <a:r>
              <a:rPr lang="de-DE"/>
              <a:t>Technische Fakultät</a:t>
            </a:r>
          </a:p>
        </p:txBody>
      </p:sp>
      <p:sp>
        <p:nvSpPr>
          <p:cNvPr id="1049365"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49366" name="Inhaltsplatzhalter 7"/>
          <p:cNvSpPr>
            <a:spLocks noGrp="1"/>
          </p:cNvSpPr>
          <p:nvPr>
            <p:ph sz="quarter" idx="14" hasCustomPrompt="1"/>
          </p:nvPr>
        </p:nvSpPr>
        <p:spPr>
          <a:xfrm>
            <a:off x="518317" y="1631156"/>
            <a:ext cx="5469733" cy="4569619"/>
          </a:xfrm>
        </p:spPr>
        <p:txBody>
          <a:bodyPr/>
          <a:lstStyle/>
          <a:p>
            <a:pPr lvl="0"/>
            <a:r>
              <a:rPr lang="de-DE"/>
              <a:t> </a:t>
            </a:r>
          </a:p>
        </p:txBody>
      </p:sp>
      <p:sp>
        <p:nvSpPr>
          <p:cNvPr id="1049367" name="Titel 8"/>
          <p:cNvSpPr>
            <a:spLocks noGrp="1"/>
          </p:cNvSpPr>
          <p:nvPr>
            <p:ph type="title"/>
          </p:nvPr>
        </p:nvSpPr>
        <p:spPr/>
        <p:txBody>
          <a:bodyPr/>
          <a:lstStyle/>
          <a:p>
            <a:r>
              <a:rPr lang="de-DE"/>
              <a:t>Mastertitelformat bearbeiten</a:t>
            </a:r>
          </a:p>
        </p:txBody>
      </p:sp>
      <p:sp>
        <p:nvSpPr>
          <p:cNvPr id="1049368" name="Inhaltsplatzhalter 7"/>
          <p:cNvSpPr>
            <a:spLocks noGrp="1"/>
          </p:cNvSpPr>
          <p:nvPr>
            <p:ph sz="quarter" idx="39" hasCustomPrompt="1"/>
          </p:nvPr>
        </p:nvSpPr>
        <p:spPr>
          <a:xfrm>
            <a:off x="6206330" y="1631156"/>
            <a:ext cx="5469733" cy="4569619"/>
          </a:xfrm>
        </p:spPr>
        <p:txBody>
          <a:bodyPr/>
          <a:lstStyle/>
          <a:p>
            <a:pPr lvl="0"/>
            <a:r>
              <a:rPr lang="de-DE"/>
              <a:t> </a:t>
            </a:r>
          </a:p>
        </p:txBody>
      </p:sp>
      <p:sp>
        <p:nvSpPr>
          <p:cNvPr id="1049369"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1"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1049619" name="Datumsplatzhalter 2"/>
          <p:cNvSpPr>
            <a:spLocks noGrp="1"/>
          </p:cNvSpPr>
          <p:nvPr>
            <p:ph type="dt" sz="half" idx="10"/>
          </p:nvPr>
        </p:nvSpPr>
        <p:spPr/>
        <p:txBody>
          <a:bodyPr/>
          <a:lstStyle/>
          <a:p>
            <a:fld id="{4E4667C9-4C75-43A9-95B7-0690D6F29CA5}" type="datetime4">
              <a:rPr lang="de-DE" smtClean="0"/>
              <a:t>6. Juni 2023</a:t>
            </a:fld>
            <a:endParaRPr lang="de-DE"/>
          </a:p>
        </p:txBody>
      </p:sp>
      <p:sp>
        <p:nvSpPr>
          <p:cNvPr id="1049620" name="Fußzeilenplatzhalter 3"/>
          <p:cNvSpPr>
            <a:spLocks noGrp="1"/>
          </p:cNvSpPr>
          <p:nvPr>
            <p:ph type="ftr" sz="quarter" idx="11"/>
          </p:nvPr>
        </p:nvSpPr>
        <p:spPr/>
        <p:txBody>
          <a:bodyPr/>
          <a:lstStyle/>
          <a:p>
            <a:r>
              <a:rPr lang="de-DE"/>
              <a:t>Technische Fakultät</a:t>
            </a:r>
          </a:p>
        </p:txBody>
      </p:sp>
      <p:sp>
        <p:nvSpPr>
          <p:cNvPr id="1049621"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622" name="Textplatzhalter 6"/>
          <p:cNvSpPr>
            <a:spLocks noGrp="1"/>
          </p:cNvSpPr>
          <p:nvPr>
            <p:ph type="body" sz="quarter" idx="15"/>
          </p:nvPr>
        </p:nvSpPr>
        <p:spPr>
          <a:xfrm>
            <a:off x="8104861" y="1631156"/>
            <a:ext cx="3571200" cy="45696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623" name="Titel 5"/>
          <p:cNvSpPr>
            <a:spLocks noGrp="1"/>
          </p:cNvSpPr>
          <p:nvPr>
            <p:ph type="title"/>
          </p:nvPr>
        </p:nvSpPr>
        <p:spPr/>
        <p:txBody>
          <a:bodyPr/>
          <a:lstStyle/>
          <a:p>
            <a:r>
              <a:rPr lang="de-DE"/>
              <a:t>Mastertitelformat bearbeiten</a:t>
            </a:r>
          </a:p>
        </p:txBody>
      </p:sp>
      <p:sp>
        <p:nvSpPr>
          <p:cNvPr id="1049624" name="Inhaltsplatzhalter 7"/>
          <p:cNvSpPr>
            <a:spLocks noGrp="1"/>
          </p:cNvSpPr>
          <p:nvPr>
            <p:ph sz="quarter" idx="16" hasCustomPrompt="1"/>
          </p:nvPr>
        </p:nvSpPr>
        <p:spPr>
          <a:xfrm>
            <a:off x="518317" y="1631157"/>
            <a:ext cx="7363752" cy="4569620"/>
          </a:xfrm>
        </p:spPr>
        <p:txBody>
          <a:bodyPr/>
          <a:lstStyle/>
          <a:p>
            <a:pPr lvl="0"/>
            <a:r>
              <a:rPr lang="de-DE"/>
              <a:t> </a:t>
            </a:r>
          </a:p>
        </p:txBody>
      </p:sp>
      <p:sp>
        <p:nvSpPr>
          <p:cNvPr id="1049625"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1"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pic>
        <p:nvPicPr>
          <p:cNvPr id="2097205" name="Grafik 6"/>
          <p:cNvPicPr>
            <a:picLocks noChangeAspect="1"/>
          </p:cNvPicPr>
          <p:nvPr userDrawn="1"/>
        </p:nvPicPr>
        <p:blipFill>
          <a:blip r:embed="rId2"/>
          <a:stretch>
            <a:fillRect/>
          </a:stretch>
        </p:blipFill>
        <p:spPr>
          <a:xfrm>
            <a:off x="8239890" y="205528"/>
            <a:ext cx="2159000" cy="574040"/>
          </a:xfrm>
          <a:prstGeom prst="rect">
            <a:avLst/>
          </a:prstGeom>
        </p:spPr>
      </p:pic>
      <p:sp>
        <p:nvSpPr>
          <p:cNvPr id="1049449" name="Titel 1"/>
          <p:cNvSpPr>
            <a:spLocks noGrp="1"/>
          </p:cNvSpPr>
          <p:nvPr>
            <p:ph type="title"/>
          </p:nvPr>
        </p:nvSpPr>
        <p:spPr/>
        <p:txBody>
          <a:bodyPr/>
          <a:lstStyle>
            <a:lvl1pPr>
              <a:defRPr>
                <a:solidFill>
                  <a:schemeClr val="tx1"/>
                </a:solidFill>
              </a:defRPr>
            </a:lvl1pPr>
          </a:lstStyle>
          <a:p>
            <a:r>
              <a:rPr lang="de-DE"/>
              <a:t>Mastertitelformat bearbeiten</a:t>
            </a:r>
          </a:p>
        </p:txBody>
      </p:sp>
      <p:sp>
        <p:nvSpPr>
          <p:cNvPr id="1049450" name="Datumsplatzhalter 2"/>
          <p:cNvSpPr>
            <a:spLocks noGrp="1"/>
          </p:cNvSpPr>
          <p:nvPr>
            <p:ph type="dt" sz="half" idx="10"/>
          </p:nvPr>
        </p:nvSpPr>
        <p:spPr/>
        <p:txBody>
          <a:bodyPr/>
          <a:lstStyle>
            <a:lvl1pPr>
              <a:defRPr>
                <a:solidFill>
                  <a:schemeClr val="tx1"/>
                </a:solidFill>
              </a:defRPr>
            </a:lvl1pPr>
          </a:lstStyle>
          <a:p>
            <a:fld id="{8C462FD0-9E74-4D67-97DA-C8DBAA1AE5FF}" type="datetime4">
              <a:rPr lang="de-DE" smtClean="0"/>
              <a:t>6. Juni 2023</a:t>
            </a:fld>
            <a:endParaRPr lang="de-DE"/>
          </a:p>
        </p:txBody>
      </p:sp>
      <p:sp>
        <p:nvSpPr>
          <p:cNvPr id="1049451"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49452"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49453"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454"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455" name="Textplatzhalter 9"/>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a:t>Mastertextformat bearbeiten</a:t>
            </a:r>
          </a:p>
        </p:txBody>
      </p:sp>
      <p:sp>
        <p:nvSpPr>
          <p:cNvPr id="1049456" name="Freihandform: Form 60"/>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335" name="Gruppieren 10"/>
          <p:cNvGrpSpPr/>
          <p:nvPr userDrawn="1"/>
        </p:nvGrpSpPr>
        <p:grpSpPr>
          <a:xfrm>
            <a:off x="-390525" y="160153"/>
            <a:ext cx="333375" cy="136812"/>
            <a:chOff x="-133350" y="2711163"/>
            <a:chExt cx="333375" cy="136812"/>
          </a:xfrm>
        </p:grpSpPr>
        <p:cxnSp>
          <p:nvCxnSpPr>
            <p:cNvPr id="3145878" name="Gerader Verbinder 1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57" name="Textfeld 1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36" name="Gruppieren 13"/>
          <p:cNvGrpSpPr/>
          <p:nvPr userDrawn="1"/>
        </p:nvGrpSpPr>
        <p:grpSpPr>
          <a:xfrm>
            <a:off x="-390525" y="1131703"/>
            <a:ext cx="333375" cy="136812"/>
            <a:chOff x="-133350" y="2711163"/>
            <a:chExt cx="333375" cy="136812"/>
          </a:xfrm>
        </p:grpSpPr>
        <p:cxnSp>
          <p:nvCxnSpPr>
            <p:cNvPr id="3145879" name="Gerader Verbinder 1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58" name="Textfeld 15"/>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37" name="Gruppieren 16"/>
          <p:cNvGrpSpPr/>
          <p:nvPr userDrawn="1"/>
        </p:nvGrpSpPr>
        <p:grpSpPr>
          <a:xfrm>
            <a:off x="-390525" y="1491963"/>
            <a:ext cx="333375" cy="136812"/>
            <a:chOff x="-133350" y="2711163"/>
            <a:chExt cx="333375" cy="136812"/>
          </a:xfrm>
        </p:grpSpPr>
        <p:cxnSp>
          <p:nvCxnSpPr>
            <p:cNvPr id="3145880" name="Gerader Verbinder 1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59" name="Textfeld 18"/>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38" name="Gruppieren 19"/>
          <p:cNvGrpSpPr/>
          <p:nvPr userDrawn="1"/>
        </p:nvGrpSpPr>
        <p:grpSpPr>
          <a:xfrm>
            <a:off x="-390525" y="3292188"/>
            <a:ext cx="333375" cy="136812"/>
            <a:chOff x="-133350" y="2711163"/>
            <a:chExt cx="333375" cy="136812"/>
          </a:xfrm>
        </p:grpSpPr>
        <p:cxnSp>
          <p:nvCxnSpPr>
            <p:cNvPr id="3145881" name="Gerader Verbinder 2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0" name="Textfeld 2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39" name="Gruppieren 22"/>
          <p:cNvGrpSpPr/>
          <p:nvPr userDrawn="1"/>
        </p:nvGrpSpPr>
        <p:grpSpPr>
          <a:xfrm>
            <a:off x="-390525" y="6063963"/>
            <a:ext cx="333375" cy="136812"/>
            <a:chOff x="-133350" y="2711163"/>
            <a:chExt cx="333375" cy="136812"/>
          </a:xfrm>
        </p:grpSpPr>
        <p:cxnSp>
          <p:nvCxnSpPr>
            <p:cNvPr id="3145882" name="Gerader Verbinder 2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1" name="Textfeld 24"/>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40" name="Gruppieren 25"/>
          <p:cNvGrpSpPr/>
          <p:nvPr userDrawn="1"/>
        </p:nvGrpSpPr>
        <p:grpSpPr>
          <a:xfrm>
            <a:off x="-390525" y="6495763"/>
            <a:ext cx="333375" cy="136812"/>
            <a:chOff x="-133350" y="2711163"/>
            <a:chExt cx="333375" cy="136812"/>
          </a:xfrm>
        </p:grpSpPr>
        <p:cxnSp>
          <p:nvCxnSpPr>
            <p:cNvPr id="3145883" name="Gerader Verbinder 2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2" name="Textfeld 27"/>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41" name="Gruppieren 28"/>
          <p:cNvGrpSpPr/>
          <p:nvPr userDrawn="1"/>
        </p:nvGrpSpPr>
        <p:grpSpPr>
          <a:xfrm rot="16200000">
            <a:off x="281643" y="-299136"/>
            <a:ext cx="333375" cy="136808"/>
            <a:chOff x="-133350" y="2711167"/>
            <a:chExt cx="333375" cy="136808"/>
          </a:xfrm>
        </p:grpSpPr>
        <p:cxnSp>
          <p:nvCxnSpPr>
            <p:cNvPr id="3145884" name="Gerader Verbinder 2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3" name="Textfeld 30"/>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42" name="Gruppieren 31"/>
          <p:cNvGrpSpPr/>
          <p:nvPr userDrawn="1"/>
        </p:nvGrpSpPr>
        <p:grpSpPr>
          <a:xfrm rot="16200000">
            <a:off x="5752963" y="-299136"/>
            <a:ext cx="333375" cy="136804"/>
            <a:chOff x="-133350" y="2711171"/>
            <a:chExt cx="333375" cy="136804"/>
          </a:xfrm>
        </p:grpSpPr>
        <p:cxnSp>
          <p:nvCxnSpPr>
            <p:cNvPr id="3145885" name="Gerader Verbinder 3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4" name="Textfeld 33"/>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43" name="Gruppieren 34"/>
          <p:cNvGrpSpPr/>
          <p:nvPr userDrawn="1"/>
        </p:nvGrpSpPr>
        <p:grpSpPr>
          <a:xfrm>
            <a:off x="6203950" y="-397424"/>
            <a:ext cx="124906" cy="333375"/>
            <a:chOff x="6416680" y="-397424"/>
            <a:chExt cx="124906" cy="333375"/>
          </a:xfrm>
        </p:grpSpPr>
        <p:cxnSp>
          <p:nvCxnSpPr>
            <p:cNvPr id="3145886" name="Gerader Verbinder 35"/>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5" name="Textfeld 36"/>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87" name="Gerader Verbinder 37"/>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4" name="Gruppieren 38"/>
          <p:cNvGrpSpPr/>
          <p:nvPr userDrawn="1"/>
        </p:nvGrpSpPr>
        <p:grpSpPr>
          <a:xfrm rot="16200000">
            <a:off x="11447325" y="-299139"/>
            <a:ext cx="333375" cy="136800"/>
            <a:chOff x="-133350" y="2711175"/>
            <a:chExt cx="333375" cy="136800"/>
          </a:xfrm>
        </p:grpSpPr>
        <p:cxnSp>
          <p:nvCxnSpPr>
            <p:cNvPr id="3145888" name="Gerader Verbinder 3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66" name="Textfeld 40"/>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1049378" name="Titel 1"/>
          <p:cNvSpPr>
            <a:spLocks noGrp="1"/>
          </p:cNvSpPr>
          <p:nvPr>
            <p:ph type="title"/>
          </p:nvPr>
        </p:nvSpPr>
        <p:spPr/>
        <p:txBody>
          <a:bodyPr/>
          <a:lstStyle/>
          <a:p>
            <a:r>
              <a:rPr lang="de-DE"/>
              <a:t>Mastertitelformat bearbeiten</a:t>
            </a:r>
          </a:p>
        </p:txBody>
      </p:sp>
      <p:sp>
        <p:nvSpPr>
          <p:cNvPr id="1049379" name="Datumsplatzhalter 2"/>
          <p:cNvSpPr>
            <a:spLocks noGrp="1"/>
          </p:cNvSpPr>
          <p:nvPr>
            <p:ph type="dt" sz="half" idx="10"/>
          </p:nvPr>
        </p:nvSpPr>
        <p:spPr/>
        <p:txBody>
          <a:bodyPr/>
          <a:lstStyle/>
          <a:p>
            <a:fld id="{DAD94168-1D2E-414B-9AFB-B7BB2EA3568F}" type="datetime4">
              <a:rPr lang="de-DE" smtClean="0"/>
              <a:t>6. Juni 2023</a:t>
            </a:fld>
            <a:endParaRPr lang="de-DE"/>
          </a:p>
        </p:txBody>
      </p:sp>
      <p:sp>
        <p:nvSpPr>
          <p:cNvPr id="1049380" name="Fußzeilenplatzhalter 3"/>
          <p:cNvSpPr>
            <a:spLocks noGrp="1"/>
          </p:cNvSpPr>
          <p:nvPr>
            <p:ph type="ftr" sz="quarter" idx="11"/>
          </p:nvPr>
        </p:nvSpPr>
        <p:spPr/>
        <p:txBody>
          <a:bodyPr/>
          <a:lstStyle/>
          <a:p>
            <a:r>
              <a:rPr lang="de-DE"/>
              <a:t>Technische Fakultät</a:t>
            </a:r>
          </a:p>
        </p:txBody>
      </p:sp>
      <p:sp>
        <p:nvSpPr>
          <p:cNvPr id="1049381"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382"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03" name="Grafik 8"/>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50056"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1050057"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50058"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1050059" name="Date Placeholder 4"/>
          <p:cNvSpPr>
            <a:spLocks noGrp="1"/>
          </p:cNvSpPr>
          <p:nvPr>
            <p:ph type="dt" sz="half" idx="3"/>
          </p:nvPr>
        </p:nvSpPr>
        <p:spPr/>
        <p:txBody>
          <a:bodyPr/>
          <a:lstStyle/>
          <a:p>
            <a:fld id="{7A12CEF9-56ED-4238-8938-80637F6E74A9}" type="datetimeFigureOut">
              <a:rPr lang="en-US" smtClean="0"/>
              <a:t>6/6/2023</a:t>
            </a:fld>
            <a:endParaRPr lang="en-US"/>
          </a:p>
        </p:txBody>
      </p:sp>
      <p:sp>
        <p:nvSpPr>
          <p:cNvPr id="1050060" name="Footer Placeholder 5"/>
          <p:cNvSpPr>
            <a:spLocks noGrp="1"/>
          </p:cNvSpPr>
          <p:nvPr>
            <p:ph type="ftr" sz="quarter" idx="4"/>
          </p:nvPr>
        </p:nvSpPr>
        <p:spPr/>
        <p:txBody>
          <a:bodyPr/>
          <a:lstStyle/>
          <a:p>
            <a:endParaRPr lang="en-US"/>
          </a:p>
        </p:txBody>
      </p:sp>
      <p:sp>
        <p:nvSpPr>
          <p:cNvPr id="1050061"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1049661" name="Titel 1"/>
          <p:cNvSpPr>
            <a:spLocks noGrp="1"/>
          </p:cNvSpPr>
          <p:nvPr>
            <p:ph type="title"/>
          </p:nvPr>
        </p:nvSpPr>
        <p:spPr/>
        <p:txBody>
          <a:bodyPr/>
          <a:lstStyle/>
          <a:p>
            <a:r>
              <a:rPr lang="de-DE"/>
              <a:t>Mastertitelformat bearbeiten</a:t>
            </a:r>
          </a:p>
        </p:txBody>
      </p:sp>
      <p:sp>
        <p:nvSpPr>
          <p:cNvPr id="1049662" name="Datumsplatzhalter 2"/>
          <p:cNvSpPr>
            <a:spLocks noGrp="1"/>
          </p:cNvSpPr>
          <p:nvPr>
            <p:ph type="dt" sz="half" idx="10"/>
          </p:nvPr>
        </p:nvSpPr>
        <p:spPr/>
        <p:txBody>
          <a:bodyPr/>
          <a:lstStyle/>
          <a:p>
            <a:fld id="{264EDA59-479C-41C3-99F0-9A24DD470063}" type="datetime4">
              <a:rPr lang="de-DE" smtClean="0"/>
              <a:t>6. Juni 2023</a:t>
            </a:fld>
            <a:endParaRPr lang="de-DE"/>
          </a:p>
        </p:txBody>
      </p:sp>
      <p:sp>
        <p:nvSpPr>
          <p:cNvPr id="1049663" name="Fußzeilenplatzhalter 3"/>
          <p:cNvSpPr>
            <a:spLocks noGrp="1"/>
          </p:cNvSpPr>
          <p:nvPr>
            <p:ph type="ftr" sz="quarter" idx="11"/>
          </p:nvPr>
        </p:nvSpPr>
        <p:spPr/>
        <p:txBody>
          <a:bodyPr/>
          <a:lstStyle/>
          <a:p>
            <a:r>
              <a:rPr lang="de-DE"/>
              <a:t>Technische Fakultät</a:t>
            </a:r>
          </a:p>
        </p:txBody>
      </p:sp>
      <p:sp>
        <p:nvSpPr>
          <p:cNvPr id="1049664"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665" name="Rechteck 6"/>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endParaRPr kumimoji="0" lang="de-DE" sz="1600" b="0" i="0" u="none" strike="noStrike" kern="1200" cap="none" spc="0" normalizeH="0" baseline="0" noProof="0">
              <a:ln>
                <a:noFill/>
              </a:ln>
              <a:solidFill>
                <a:schemeClr val="bg1"/>
              </a:solidFill>
              <a:effectLst/>
              <a:uLnTx/>
              <a:uFillTx/>
              <a:latin typeface="Arial"/>
              <a:ea typeface="+mn-ea"/>
              <a:cs typeface="+mn-cs"/>
            </a:endParaRPr>
          </a:p>
        </p:txBody>
      </p:sp>
      <p:sp>
        <p:nvSpPr>
          <p:cNvPr id="1049666" name="Textplatzhalter 8"/>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lvl2pPr>
          </a:lstStyle>
          <a:p>
            <a:pPr lvl="0"/>
            <a:r>
              <a:rPr lang="de-DE"/>
              <a:t>„Mastertextformat bearbeiten“</a:t>
            </a:r>
          </a:p>
        </p:txBody>
      </p:sp>
      <p:sp>
        <p:nvSpPr>
          <p:cNvPr id="1049667"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15"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1049491" name="Textplatzhalter 167"/>
          <p:cNvSpPr>
            <a:spLocks noGrp="1"/>
          </p:cNvSpPr>
          <p:nvPr>
            <p:ph type="body" sz="quarter" idx="12"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49492"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49493" name="Rechteck 59"/>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494" name="Textplatzhalter 64"/>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ct val="0"/>
              </a:spcAft>
              <a:defRPr lang="de-DE" sz="4800" b="1" smtClean="0">
                <a:latin typeface="+mj-lt"/>
                <a:ea typeface="+mj-ea"/>
                <a:cs typeface="+mj-cs"/>
              </a:defRPr>
            </a:lvl1pPr>
          </a:lstStyle>
          <a:p>
            <a:pPr lvl="0">
              <a:spcBef>
                <a:spcPct val="0"/>
              </a:spcBef>
            </a:pPr>
            <a:r>
              <a:rPr lang="de-DE"/>
              <a:t>Vielen Dank</a:t>
            </a:r>
            <a:br>
              <a:rPr lang="de-DE"/>
            </a:br>
            <a:r>
              <a:rPr lang="de-DE"/>
              <a:t>für Ihre Aufmerksamkeit!</a:t>
            </a:r>
          </a:p>
        </p:txBody>
      </p:sp>
      <p:sp>
        <p:nvSpPr>
          <p:cNvPr id="1049495" name="Freihandform: Form 57"/>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349" name="Gruppieren 55"/>
          <p:cNvGrpSpPr/>
          <p:nvPr userDrawn="1"/>
        </p:nvGrpSpPr>
        <p:grpSpPr>
          <a:xfrm>
            <a:off x="-390525" y="160153"/>
            <a:ext cx="333375" cy="136812"/>
            <a:chOff x="-133350" y="2711163"/>
            <a:chExt cx="333375" cy="136812"/>
          </a:xfrm>
        </p:grpSpPr>
        <p:cxnSp>
          <p:nvCxnSpPr>
            <p:cNvPr id="3145889" name="Gerader Verbinder 6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96" name="Textfeld 62"/>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350" name="Gruppieren 63"/>
          <p:cNvGrpSpPr/>
          <p:nvPr userDrawn="1"/>
        </p:nvGrpSpPr>
        <p:grpSpPr>
          <a:xfrm>
            <a:off x="-390525" y="1131703"/>
            <a:ext cx="333375" cy="136812"/>
            <a:chOff x="-133350" y="2711163"/>
            <a:chExt cx="333375" cy="136812"/>
          </a:xfrm>
        </p:grpSpPr>
        <p:cxnSp>
          <p:nvCxnSpPr>
            <p:cNvPr id="3145890" name="Gerader Verbinder 6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97" name="Textfeld 6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351" name="Gruppieren 67"/>
          <p:cNvGrpSpPr/>
          <p:nvPr userDrawn="1"/>
        </p:nvGrpSpPr>
        <p:grpSpPr>
          <a:xfrm>
            <a:off x="-390525" y="1491963"/>
            <a:ext cx="333375" cy="136812"/>
            <a:chOff x="-133350" y="2711163"/>
            <a:chExt cx="333375" cy="136812"/>
          </a:xfrm>
        </p:grpSpPr>
        <p:cxnSp>
          <p:nvCxnSpPr>
            <p:cNvPr id="3145891" name="Gerader Verbinder 6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98" name="Textfeld 6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352" name="Gruppieren 70"/>
          <p:cNvGrpSpPr/>
          <p:nvPr userDrawn="1"/>
        </p:nvGrpSpPr>
        <p:grpSpPr>
          <a:xfrm>
            <a:off x="-390525" y="3292188"/>
            <a:ext cx="333375" cy="136812"/>
            <a:chOff x="-133350" y="2711163"/>
            <a:chExt cx="333375" cy="136812"/>
          </a:xfrm>
        </p:grpSpPr>
        <p:cxnSp>
          <p:nvCxnSpPr>
            <p:cNvPr id="3145892" name="Gerader Verbinder 7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499" name="Textfeld 7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353" name="Gruppieren 73"/>
          <p:cNvGrpSpPr/>
          <p:nvPr userDrawn="1"/>
        </p:nvGrpSpPr>
        <p:grpSpPr>
          <a:xfrm>
            <a:off x="-390525" y="6063963"/>
            <a:ext cx="333375" cy="136812"/>
            <a:chOff x="-133350" y="2711163"/>
            <a:chExt cx="333375" cy="136812"/>
          </a:xfrm>
        </p:grpSpPr>
        <p:cxnSp>
          <p:nvCxnSpPr>
            <p:cNvPr id="3145893" name="Gerader Verbinder 7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0" name="Textfeld 7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354" name="Gruppieren 76"/>
          <p:cNvGrpSpPr/>
          <p:nvPr userDrawn="1"/>
        </p:nvGrpSpPr>
        <p:grpSpPr>
          <a:xfrm>
            <a:off x="-390525" y="6495763"/>
            <a:ext cx="333375" cy="136812"/>
            <a:chOff x="-133350" y="2711163"/>
            <a:chExt cx="333375" cy="136812"/>
          </a:xfrm>
        </p:grpSpPr>
        <p:cxnSp>
          <p:nvCxnSpPr>
            <p:cNvPr id="3145894" name="Gerader Verbinder 7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1" name="Textfeld 7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355" name="Gruppieren 79"/>
          <p:cNvGrpSpPr/>
          <p:nvPr userDrawn="1"/>
        </p:nvGrpSpPr>
        <p:grpSpPr>
          <a:xfrm rot="16200000">
            <a:off x="281643" y="-299136"/>
            <a:ext cx="333375" cy="136808"/>
            <a:chOff x="-133350" y="2711167"/>
            <a:chExt cx="333375" cy="136808"/>
          </a:xfrm>
        </p:grpSpPr>
        <p:cxnSp>
          <p:nvCxnSpPr>
            <p:cNvPr id="3145895" name="Gerader Verbinder 8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2" name="Textfeld 8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56" name="Gruppieren 82"/>
          <p:cNvGrpSpPr/>
          <p:nvPr userDrawn="1"/>
        </p:nvGrpSpPr>
        <p:grpSpPr>
          <a:xfrm rot="16200000">
            <a:off x="5752963" y="-299136"/>
            <a:ext cx="333375" cy="136804"/>
            <a:chOff x="-133350" y="2711171"/>
            <a:chExt cx="333375" cy="136804"/>
          </a:xfrm>
        </p:grpSpPr>
        <p:cxnSp>
          <p:nvCxnSpPr>
            <p:cNvPr id="3145896" name="Gerader Verbinder 8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3" name="Textfeld 8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357" name="Gruppieren 85"/>
          <p:cNvGrpSpPr/>
          <p:nvPr userDrawn="1"/>
        </p:nvGrpSpPr>
        <p:grpSpPr>
          <a:xfrm>
            <a:off x="6203950" y="-397424"/>
            <a:ext cx="124906" cy="333375"/>
            <a:chOff x="6416680" y="-397424"/>
            <a:chExt cx="124906" cy="333375"/>
          </a:xfrm>
        </p:grpSpPr>
        <p:cxnSp>
          <p:nvCxnSpPr>
            <p:cNvPr id="3145897" name="Gerader Verbinder 8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4" name="Textfeld 8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98" name="Gerader Verbinder 88"/>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8" name="Gruppieren 89"/>
          <p:cNvGrpSpPr/>
          <p:nvPr userDrawn="1"/>
        </p:nvGrpSpPr>
        <p:grpSpPr>
          <a:xfrm rot="16200000">
            <a:off x="11447325" y="-299139"/>
            <a:ext cx="333375" cy="136800"/>
            <a:chOff x="-133350" y="2711175"/>
            <a:chExt cx="333375" cy="136800"/>
          </a:xfrm>
        </p:grpSpPr>
        <p:cxnSp>
          <p:nvCxnSpPr>
            <p:cNvPr id="3145899" name="Gerader Verbinder 9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505" name="Textfeld 91"/>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359" name="Grafik 3"/>
          <p:cNvGrpSpPr/>
          <p:nvPr userDrawn="1"/>
        </p:nvGrpSpPr>
        <p:grpSpPr>
          <a:xfrm>
            <a:off x="510639" y="293688"/>
            <a:ext cx="2594512" cy="327278"/>
            <a:chOff x="2242184" y="2525076"/>
            <a:chExt cx="7709534" cy="972502"/>
          </a:xfrm>
          <a:solidFill>
            <a:schemeClr val="tx1"/>
          </a:solidFill>
        </p:grpSpPr>
        <p:sp>
          <p:nvSpPr>
            <p:cNvPr id="1049506" name="Freihandform: Form 93"/>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07" name="Freihandform: Form 94"/>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08" name="Freihandform: Form 95"/>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09" name="Freihandform: Form 96"/>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0" name="Freihandform: Form 97"/>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1" name="Freihandform: Form 98"/>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2" name="Freihandform: Form 99"/>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3" name="Freihandform: Form 100"/>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4" name="Freihandform: Form 101"/>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5" name="Freihandform: Form 102"/>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6" name="Freihandform: Form 103"/>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7" name="Freihandform: Form 104"/>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8" name="Freihandform: Form 105"/>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19" name="Freihandform: Form 106"/>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0" name="Freihandform: Form 107"/>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1" name="Freihandform: Form 108"/>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2" name="Freihandform: Form 109"/>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3" name="Freihandform: Form 110"/>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4" name="Freihandform: Form 111"/>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5" name="Freihandform: Form 112"/>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6" name="Freihandform: Form 161"/>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7" name="Freihandform: Form 162"/>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8" name="Freihandform: Form 163"/>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29" name="Freihandform: Form 164"/>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0" name="Freihandform: Form 165"/>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1" name="Freihandform: Form 166"/>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2" name="Freihandform: Form 167"/>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3"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4"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5"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6"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7"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8"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39"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0"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1"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2"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3"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4"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5"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6"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7"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8"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49"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50"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51"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52"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53"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9554"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09" name="Grafik 115"/>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050095" name="Textplatzhalter 167"/>
          <p:cNvSpPr>
            <a:spLocks noGrp="1"/>
          </p:cNvSpPr>
          <p:nvPr>
            <p:ph type="body" sz="quarter" idx="11" hasCustomPrompt="1"/>
          </p:nvPr>
        </p:nvSpPr>
        <p:spPr>
          <a:xfrm>
            <a:off x="0" y="1628775"/>
            <a:ext cx="12192000" cy="5229225"/>
          </a:xfrm>
          <a:gradFill>
            <a:gsLst>
              <a:gs pos="5000">
                <a:schemeClr val="accent4"/>
              </a:gs>
              <a:gs pos="50000">
                <a:schemeClr val="accent4">
                  <a:alpha val="50000"/>
                </a:schemeClr>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a:latin typeface="+mj-lt"/>
                <a:ea typeface="+mj-ea"/>
                <a:cs typeface="+mj-cs"/>
              </a:defRPr>
            </a:lvl1pPr>
          </a:lstStyle>
          <a:p>
            <a:pPr lvl="0">
              <a:spcBef>
                <a:spcPct val="0"/>
              </a:spcBef>
            </a:pPr>
            <a:r>
              <a:rPr lang="de-DE"/>
              <a:t> </a:t>
            </a:r>
          </a:p>
        </p:txBody>
      </p:sp>
      <p:sp>
        <p:nvSpPr>
          <p:cNvPr id="1050096" name="Bildplatzhalter 60"/>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a:t> </a:t>
            </a:r>
          </a:p>
        </p:txBody>
      </p:sp>
      <p:sp>
        <p:nvSpPr>
          <p:cNvPr id="1050097" name="Titel 1"/>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a:t>Willkommen</a:t>
            </a:r>
          </a:p>
        </p:txBody>
      </p:sp>
      <p:sp>
        <p:nvSpPr>
          <p:cNvPr id="1050098" name="Rechteck 55"/>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50099" name="Freihandform: Form 5"/>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483" name="Gruppieren 56"/>
          <p:cNvGrpSpPr/>
          <p:nvPr userDrawn="1"/>
        </p:nvGrpSpPr>
        <p:grpSpPr>
          <a:xfrm>
            <a:off x="-390525" y="160153"/>
            <a:ext cx="333375" cy="136812"/>
            <a:chOff x="-133350" y="2711163"/>
            <a:chExt cx="333375" cy="136812"/>
          </a:xfrm>
        </p:grpSpPr>
        <p:cxnSp>
          <p:nvCxnSpPr>
            <p:cNvPr id="3145977" name="Gerader Verbinder 5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0" name="Textfeld 58"/>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484" name="Gruppieren 59"/>
          <p:cNvGrpSpPr/>
          <p:nvPr userDrawn="1"/>
        </p:nvGrpSpPr>
        <p:grpSpPr>
          <a:xfrm>
            <a:off x="-390525" y="1131703"/>
            <a:ext cx="333375" cy="136812"/>
            <a:chOff x="-133350" y="2711163"/>
            <a:chExt cx="333375" cy="136812"/>
          </a:xfrm>
        </p:grpSpPr>
        <p:cxnSp>
          <p:nvCxnSpPr>
            <p:cNvPr id="3145978"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1" name="Textfeld 61"/>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485" name="Gruppieren 62"/>
          <p:cNvGrpSpPr/>
          <p:nvPr userDrawn="1"/>
        </p:nvGrpSpPr>
        <p:grpSpPr>
          <a:xfrm>
            <a:off x="-390525" y="1491963"/>
            <a:ext cx="333375" cy="136812"/>
            <a:chOff x="-133350" y="2711163"/>
            <a:chExt cx="333375" cy="136812"/>
          </a:xfrm>
        </p:grpSpPr>
        <p:cxnSp>
          <p:nvCxnSpPr>
            <p:cNvPr id="3145979"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2"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486" name="Gruppieren 65"/>
          <p:cNvGrpSpPr/>
          <p:nvPr userDrawn="1"/>
        </p:nvGrpSpPr>
        <p:grpSpPr>
          <a:xfrm>
            <a:off x="-390525" y="3292188"/>
            <a:ext cx="333375" cy="136812"/>
            <a:chOff x="-133350" y="2711163"/>
            <a:chExt cx="333375" cy="136812"/>
          </a:xfrm>
        </p:grpSpPr>
        <p:cxnSp>
          <p:nvCxnSpPr>
            <p:cNvPr id="3145980"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3"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487" name="Gruppieren 68"/>
          <p:cNvGrpSpPr/>
          <p:nvPr userDrawn="1"/>
        </p:nvGrpSpPr>
        <p:grpSpPr>
          <a:xfrm>
            <a:off x="-390525" y="6063963"/>
            <a:ext cx="333375" cy="136812"/>
            <a:chOff x="-133350" y="2711163"/>
            <a:chExt cx="333375" cy="136812"/>
          </a:xfrm>
        </p:grpSpPr>
        <p:cxnSp>
          <p:nvCxnSpPr>
            <p:cNvPr id="3145981"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4" name="Textfeld 70"/>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488" name="Gruppieren 71"/>
          <p:cNvGrpSpPr/>
          <p:nvPr userDrawn="1"/>
        </p:nvGrpSpPr>
        <p:grpSpPr>
          <a:xfrm>
            <a:off x="-390525" y="6495763"/>
            <a:ext cx="333375" cy="136812"/>
            <a:chOff x="-133350" y="2711163"/>
            <a:chExt cx="333375" cy="136812"/>
          </a:xfrm>
        </p:grpSpPr>
        <p:cxnSp>
          <p:nvCxnSpPr>
            <p:cNvPr id="3145982"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5" name="Textfeld 73"/>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489" name="Gruppieren 74"/>
          <p:cNvGrpSpPr/>
          <p:nvPr userDrawn="1"/>
        </p:nvGrpSpPr>
        <p:grpSpPr>
          <a:xfrm rot="16200000">
            <a:off x="281643" y="-299136"/>
            <a:ext cx="333375" cy="136808"/>
            <a:chOff x="-133350" y="2711167"/>
            <a:chExt cx="333375" cy="136808"/>
          </a:xfrm>
        </p:grpSpPr>
        <p:cxnSp>
          <p:nvCxnSpPr>
            <p:cNvPr id="3145983"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6" name="Textfeld 76"/>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490" name="Gruppieren 77"/>
          <p:cNvGrpSpPr/>
          <p:nvPr userDrawn="1"/>
        </p:nvGrpSpPr>
        <p:grpSpPr>
          <a:xfrm rot="16200000">
            <a:off x="5752963" y="-299136"/>
            <a:ext cx="333375" cy="136804"/>
            <a:chOff x="-133350" y="2711171"/>
            <a:chExt cx="333375" cy="136804"/>
          </a:xfrm>
        </p:grpSpPr>
        <p:cxnSp>
          <p:nvCxnSpPr>
            <p:cNvPr id="3145984"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7" name="Textfeld 79"/>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491" name="Gruppieren 80"/>
          <p:cNvGrpSpPr/>
          <p:nvPr userDrawn="1"/>
        </p:nvGrpSpPr>
        <p:grpSpPr>
          <a:xfrm>
            <a:off x="6203950" y="-397424"/>
            <a:ext cx="124906" cy="333375"/>
            <a:chOff x="6416680" y="-397424"/>
            <a:chExt cx="124906" cy="333375"/>
          </a:xfrm>
        </p:grpSpPr>
        <p:cxnSp>
          <p:nvCxnSpPr>
            <p:cNvPr id="3145985" name="Gerader Verbinder 81"/>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8" name="Textfeld 82"/>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986" name="Gerader Verbinder 83"/>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92" name="Gruppieren 84"/>
          <p:cNvGrpSpPr/>
          <p:nvPr userDrawn="1"/>
        </p:nvGrpSpPr>
        <p:grpSpPr>
          <a:xfrm rot="16200000">
            <a:off x="11447325" y="-299139"/>
            <a:ext cx="333375" cy="136800"/>
            <a:chOff x="-133350" y="2711175"/>
            <a:chExt cx="333375" cy="136800"/>
          </a:xfrm>
        </p:grpSpPr>
        <p:cxnSp>
          <p:nvCxnSpPr>
            <p:cNvPr id="3145987" name="Gerader Verbinder 8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0109" name="Textfeld 86"/>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493" name="Grafik 3"/>
          <p:cNvGrpSpPr/>
          <p:nvPr userDrawn="1"/>
        </p:nvGrpSpPr>
        <p:grpSpPr>
          <a:xfrm>
            <a:off x="510639" y="293688"/>
            <a:ext cx="2594512" cy="327278"/>
            <a:chOff x="2242184" y="2525076"/>
            <a:chExt cx="7709534" cy="972502"/>
          </a:xfrm>
          <a:solidFill>
            <a:schemeClr val="tx1"/>
          </a:solidFill>
        </p:grpSpPr>
        <p:sp>
          <p:nvSpPr>
            <p:cNvPr id="1050110" name="Freihandform: Form 139"/>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1" name="Freihandform: Form 140"/>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2" name="Freihandform: Form 141"/>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3" name="Freihandform: Form 142"/>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4" name="Freihandform: Form 143"/>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5" name="Freihandform: Form 144"/>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6" name="Freihandform: Form 145"/>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7" name="Freihandform: Form 146"/>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8" name="Freihandform: Form 147"/>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19" name="Freihandform: Form 148"/>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0" name="Freihandform: Form 149"/>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1" name="Freihandform: Form 150"/>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2" name="Freihandform: Form 151"/>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3" name="Freihandform: Form 152"/>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4" name="Freihandform: Form 153"/>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5" name="Freihandform: Form 154"/>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6" name="Freihandform: Form 155"/>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7" name="Freihandform: Form 156"/>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8" name="Freihandform: Form 157"/>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29" name="Freihandform: Form 158"/>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0" name="Freihandform: Form 159"/>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1" name="Freihandform: Form 160"/>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2" name="Freihandform: Form 161"/>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3" name="Freihandform: Form 162"/>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4" name="Freihandform: Form 163"/>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5"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6"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7" name="Freihandform: Form 168"/>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8" name="Freihandform: Form 169"/>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39" name="Freihandform: Form 170"/>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0" name="Freihandform: Form 171"/>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1" name="Freihandform: Form 172"/>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2" name="Freihandform: Form 173"/>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3" name="Freihandform: Form 174"/>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4" name="Freihandform: Form 175"/>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5" name="Freihandform: Form 176"/>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6" name="Freihandform: Form 177"/>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7" name="Freihandform: Form 178"/>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8" name="Freihandform: Form 179"/>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49" name="Freihandform: Form 180"/>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0" name="Freihandform: Form 181"/>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1" name="Freihandform: Form 182"/>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2" name="Freihandform: Form 183"/>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3" name="Freihandform: Form 184"/>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4" name="Freihandform: Form 185"/>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5" name="Freihandform: Form 186"/>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6" name="Freihandform: Form 187"/>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7" name="Freihandform: Form 188"/>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50158" name="Freihandform: Form 189"/>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233" name="Grafik 87"/>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50215" name="Datumsplatzhalter 2"/>
          <p:cNvSpPr>
            <a:spLocks noGrp="1"/>
          </p:cNvSpPr>
          <p:nvPr>
            <p:ph type="dt" sz="half" idx="10"/>
          </p:nvPr>
        </p:nvSpPr>
        <p:spPr/>
        <p:txBody>
          <a:bodyPr/>
          <a:lstStyle/>
          <a:p>
            <a:fld id="{F8D2C6F2-BFE9-4DA1-8335-8212BBEBDEDB}" type="datetime4">
              <a:rPr lang="de-DE" smtClean="0"/>
              <a:t>6. Juni 2023</a:t>
            </a:fld>
            <a:endParaRPr lang="de-DE"/>
          </a:p>
        </p:txBody>
      </p:sp>
      <p:sp>
        <p:nvSpPr>
          <p:cNvPr id="1050216" name="Fußzeilenplatzhalter 3"/>
          <p:cNvSpPr>
            <a:spLocks noGrp="1"/>
          </p:cNvSpPr>
          <p:nvPr>
            <p:ph type="ftr" sz="quarter" idx="11"/>
          </p:nvPr>
        </p:nvSpPr>
        <p:spPr/>
        <p:txBody>
          <a:bodyPr/>
          <a:lstStyle/>
          <a:p>
            <a:r>
              <a:rPr lang="de-DE"/>
              <a:t>Technische Fakultät</a:t>
            </a:r>
          </a:p>
        </p:txBody>
      </p:sp>
      <p:sp>
        <p:nvSpPr>
          <p:cNvPr id="1050217"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218"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50219"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50220"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50221"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50222"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50223"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50224"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50225"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50226"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50227"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50228" name="Textplatzhalter 6"/>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p>
        </p:txBody>
      </p:sp>
      <p:sp>
        <p:nvSpPr>
          <p:cNvPr id="1050229" name="Textplatzhalter 6"/>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a:t>07 </a:t>
            </a:r>
          </a:p>
        </p:txBody>
      </p:sp>
      <p:sp>
        <p:nvSpPr>
          <p:cNvPr id="1050230" name="Textplatzhalter 6"/>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p>
        </p:txBody>
      </p:sp>
      <p:sp>
        <p:nvSpPr>
          <p:cNvPr id="1050231" name="Textplatzhalter 6"/>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a:t>08 </a:t>
            </a:r>
          </a:p>
        </p:txBody>
      </p:sp>
      <p:sp>
        <p:nvSpPr>
          <p:cNvPr id="1050232" name="Textplatzhalter 6"/>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p>
        </p:txBody>
      </p:sp>
      <p:sp>
        <p:nvSpPr>
          <p:cNvPr id="1050233" name="Textplatzhalter 6"/>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a:t>11 </a:t>
            </a:r>
          </a:p>
        </p:txBody>
      </p:sp>
      <p:sp>
        <p:nvSpPr>
          <p:cNvPr id="1050234" name="Textplatzhalter 6"/>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p>
        </p:txBody>
      </p:sp>
      <p:sp>
        <p:nvSpPr>
          <p:cNvPr id="1050235" name="Textplatzhalter 6"/>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a:t>09 </a:t>
            </a:r>
          </a:p>
        </p:txBody>
      </p:sp>
      <p:sp>
        <p:nvSpPr>
          <p:cNvPr id="1050236" name="Textplatzhalter 6"/>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p>
        </p:txBody>
      </p:sp>
      <p:sp>
        <p:nvSpPr>
          <p:cNvPr id="1050237" name="Textplatzhalter 6"/>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a:t>10 </a:t>
            </a:r>
          </a:p>
        </p:txBody>
      </p:sp>
      <p:sp>
        <p:nvSpPr>
          <p:cNvPr id="1050238" name="Textplatzhalter 6"/>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p>
        </p:txBody>
      </p:sp>
      <p:sp>
        <p:nvSpPr>
          <p:cNvPr id="1050239" name="Textplatzhalter 6"/>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a:t>12 </a:t>
            </a:r>
          </a:p>
        </p:txBody>
      </p:sp>
      <p:sp>
        <p:nvSpPr>
          <p:cNvPr id="1050240" name="Titel 5"/>
          <p:cNvSpPr>
            <a:spLocks noGrp="1"/>
          </p:cNvSpPr>
          <p:nvPr>
            <p:ph type="title"/>
          </p:nvPr>
        </p:nvSpPr>
        <p:spPr>
          <a:xfrm>
            <a:off x="518318" y="301185"/>
            <a:ext cx="6844385" cy="332399"/>
          </a:xfrm>
        </p:spPr>
        <p:txBody>
          <a:bodyPr/>
          <a:lstStyle/>
          <a:p>
            <a:r>
              <a:rPr lang="de-DE"/>
              <a:t>Mastertitelformat bearbeiten</a:t>
            </a:r>
          </a:p>
        </p:txBody>
      </p:sp>
      <p:sp>
        <p:nvSpPr>
          <p:cNvPr id="1050241"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sp>
        <p:nvSpPr>
          <p:cNvPr id="1050242"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50243"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pic>
        <p:nvPicPr>
          <p:cNvPr id="2097240" name="Grafik 40"/>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1050363" name="Datumsplatzhalter 2"/>
          <p:cNvSpPr>
            <a:spLocks noGrp="1"/>
          </p:cNvSpPr>
          <p:nvPr>
            <p:ph type="dt" sz="half" idx="10"/>
          </p:nvPr>
        </p:nvSpPr>
        <p:spPr/>
        <p:txBody>
          <a:bodyPr/>
          <a:lstStyle/>
          <a:p>
            <a:fld id="{48180691-36C4-442B-801E-F5F906A331D4}" type="datetime4">
              <a:rPr lang="de-DE" smtClean="0"/>
              <a:t>6. Juni 2023</a:t>
            </a:fld>
            <a:endParaRPr lang="de-DE"/>
          </a:p>
        </p:txBody>
      </p:sp>
      <p:sp>
        <p:nvSpPr>
          <p:cNvPr id="1050364" name="Fußzeilenplatzhalter 3"/>
          <p:cNvSpPr>
            <a:spLocks noGrp="1"/>
          </p:cNvSpPr>
          <p:nvPr>
            <p:ph type="ftr" sz="quarter" idx="11"/>
          </p:nvPr>
        </p:nvSpPr>
        <p:spPr/>
        <p:txBody>
          <a:bodyPr/>
          <a:lstStyle/>
          <a:p>
            <a:r>
              <a:rPr lang="de-DE"/>
              <a:t>Technische Fakultät</a:t>
            </a:r>
          </a:p>
        </p:txBody>
      </p:sp>
      <p:sp>
        <p:nvSpPr>
          <p:cNvPr id="1050365"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366" name="Bildplatzhalter 8"/>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1050367" name="Textplatzhalter 10"/>
          <p:cNvSpPr>
            <a:spLocks noGrp="1"/>
          </p:cNvSpPr>
          <p:nvPr>
            <p:ph type="body" sz="quarter" idx="26"/>
          </p:nvPr>
        </p:nvSpPr>
        <p:spPr>
          <a:xfrm>
            <a:off x="6206329" y="5690271"/>
            <a:ext cx="5469732" cy="511084"/>
          </a:xfrm>
        </p:spPr>
        <p:txBody>
          <a:bodyPr wrap="square">
            <a:noAutofit/>
          </a:bodyPr>
          <a:lstStyle>
            <a:lvl1pPr>
              <a:lnSpc>
                <a:spcPct val="110000"/>
              </a:lnSpc>
              <a:spcAft>
                <a:spcPct val="0"/>
              </a:spcAft>
              <a:defRPr sz="1400"/>
            </a:lvl1pPr>
          </a:lstStyle>
          <a:p>
            <a:pPr lvl="0"/>
            <a:r>
              <a:rPr lang="de-DE"/>
              <a:t>Mastertextformat bearbeiten</a:t>
            </a:r>
          </a:p>
        </p:txBody>
      </p:sp>
      <p:sp>
        <p:nvSpPr>
          <p:cNvPr id="1050368" name="Textplatzhalter 6"/>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a:t>Agendapunkt / Kapitelthema</a:t>
            </a:r>
          </a:p>
        </p:txBody>
      </p:sp>
      <p:sp>
        <p:nvSpPr>
          <p:cNvPr id="1050369" name="Textplatzhalter 6"/>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a:t>02 </a:t>
            </a:r>
          </a:p>
        </p:txBody>
      </p:sp>
      <p:sp>
        <p:nvSpPr>
          <p:cNvPr id="1050370" name="Textplatzhalter 6"/>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a:t>Agendapunkt / Kapitelthema</a:t>
            </a:r>
          </a:p>
        </p:txBody>
      </p:sp>
      <p:sp>
        <p:nvSpPr>
          <p:cNvPr id="1050371" name="Textplatzhalter 6"/>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a:t>05 </a:t>
            </a:r>
          </a:p>
        </p:txBody>
      </p:sp>
      <p:sp>
        <p:nvSpPr>
          <p:cNvPr id="1050372" name="Textplatzhalter 6"/>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a:t>Agendapunkt / Kapitelthema</a:t>
            </a:r>
          </a:p>
        </p:txBody>
      </p:sp>
      <p:sp>
        <p:nvSpPr>
          <p:cNvPr id="1050373" name="Textplatzhalter 6"/>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a:t>03 </a:t>
            </a:r>
          </a:p>
        </p:txBody>
      </p:sp>
      <p:sp>
        <p:nvSpPr>
          <p:cNvPr id="1050374" name="Textplatzhalter 6"/>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a:t>Agendapunkt / Kapitelthema</a:t>
            </a:r>
          </a:p>
        </p:txBody>
      </p:sp>
      <p:sp>
        <p:nvSpPr>
          <p:cNvPr id="1050375" name="Textplatzhalter 6"/>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a:t>04 </a:t>
            </a:r>
          </a:p>
        </p:txBody>
      </p:sp>
      <p:sp>
        <p:nvSpPr>
          <p:cNvPr id="1050376" name="Textplatzhalter 6"/>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a:t>Agendapunkt / Kapitelthema</a:t>
            </a:r>
          </a:p>
        </p:txBody>
      </p:sp>
      <p:sp>
        <p:nvSpPr>
          <p:cNvPr id="1050377" name="Textplatzhalter 6"/>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a:t>06 </a:t>
            </a:r>
          </a:p>
        </p:txBody>
      </p:sp>
      <p:sp>
        <p:nvSpPr>
          <p:cNvPr id="1050378" name="Textplatzhalter 6"/>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a:t>Agendapunkt / Kapitelthema</a:t>
            </a:r>
          </a:p>
        </p:txBody>
      </p:sp>
      <p:sp>
        <p:nvSpPr>
          <p:cNvPr id="1050379" name="Textplatzhalter 6"/>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a:t>01 </a:t>
            </a:r>
          </a:p>
        </p:txBody>
      </p:sp>
      <p:sp>
        <p:nvSpPr>
          <p:cNvPr id="1050380" name="Titel 1"/>
          <p:cNvSpPr>
            <a:spLocks noGrp="1"/>
          </p:cNvSpPr>
          <p:nvPr>
            <p:ph type="title"/>
          </p:nvPr>
        </p:nvSpPr>
        <p:spPr/>
        <p:txBody>
          <a:bodyPr/>
          <a:lstStyle/>
          <a:p>
            <a:r>
              <a:rPr lang="de-DE"/>
              <a:t>Mastertitelformat bearbeiten</a:t>
            </a:r>
          </a:p>
        </p:txBody>
      </p:sp>
      <p:sp>
        <p:nvSpPr>
          <p:cNvPr id="1050381"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8" name="Grafik 2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1048735" name="Titel 1"/>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a:t>Kapiteltrenner</a:t>
            </a:r>
            <a:br>
              <a:rPr lang="de-DE"/>
            </a:br>
            <a:r>
              <a:rPr lang="de-DE"/>
              <a:t>Mehrzeilig möglich</a:t>
            </a:r>
          </a:p>
        </p:txBody>
      </p:sp>
      <p:sp>
        <p:nvSpPr>
          <p:cNvPr id="1048736" name="Datumsplatzhalter 2"/>
          <p:cNvSpPr>
            <a:spLocks noGrp="1"/>
          </p:cNvSpPr>
          <p:nvPr>
            <p:ph type="dt" sz="half" idx="10"/>
          </p:nvPr>
        </p:nvSpPr>
        <p:spPr/>
        <p:txBody>
          <a:bodyPr/>
          <a:lstStyle>
            <a:lvl1pPr>
              <a:defRPr>
                <a:solidFill>
                  <a:schemeClr val="tx1"/>
                </a:solidFill>
              </a:defRPr>
            </a:lvl1pPr>
          </a:lstStyle>
          <a:p>
            <a:fld id="{25DBE663-8CF8-4EA4-AF83-5C771F9A06FE}" type="datetime4">
              <a:rPr lang="de-DE" smtClean="0"/>
              <a:t>6. Juni 2023</a:t>
            </a:fld>
            <a:endParaRPr lang="de-DE"/>
          </a:p>
        </p:txBody>
      </p:sp>
      <p:sp>
        <p:nvSpPr>
          <p:cNvPr id="1048737" name="Fußzeilenplatzhalter 3"/>
          <p:cNvSpPr>
            <a:spLocks noGrp="1"/>
          </p:cNvSpPr>
          <p:nvPr>
            <p:ph type="ftr" sz="quarter" idx="11"/>
          </p:nvPr>
        </p:nvSpPr>
        <p:spPr/>
        <p:txBody>
          <a:bodyPr/>
          <a:lstStyle>
            <a:lvl1pPr>
              <a:defRPr>
                <a:solidFill>
                  <a:schemeClr val="tx1"/>
                </a:solidFill>
              </a:defRPr>
            </a:lvl1pPr>
          </a:lstStyle>
          <a:p>
            <a:r>
              <a:rPr lang="de-DE"/>
              <a:t>Technische Fakultät</a:t>
            </a:r>
          </a:p>
        </p:txBody>
      </p:sp>
      <p:sp>
        <p:nvSpPr>
          <p:cNvPr id="1048738" name="Foliennummernplatzhalter 4"/>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t>‹#›</a:t>
            </a:fld>
            <a:endParaRPr lang="de-DE"/>
          </a:p>
        </p:txBody>
      </p:sp>
      <p:sp>
        <p:nvSpPr>
          <p:cNvPr id="1048739" name="Rechteck 56"/>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740" name="Rechteck 58"/>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741" name="Freihandform: Form 59"/>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nvGrpSpPr>
          <p:cNvPr id="117" name="Gruppieren 57"/>
          <p:cNvGrpSpPr/>
          <p:nvPr userDrawn="1"/>
        </p:nvGrpSpPr>
        <p:grpSpPr>
          <a:xfrm>
            <a:off x="-390525" y="160153"/>
            <a:ext cx="333375" cy="136812"/>
            <a:chOff x="-133350" y="2711163"/>
            <a:chExt cx="333375" cy="136812"/>
          </a:xfrm>
        </p:grpSpPr>
        <p:cxnSp>
          <p:nvCxnSpPr>
            <p:cNvPr id="3145767" name="Gerader Verbinder 6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2" name="Textfeld 61"/>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118" name="Gruppieren 62"/>
          <p:cNvGrpSpPr/>
          <p:nvPr userDrawn="1"/>
        </p:nvGrpSpPr>
        <p:grpSpPr>
          <a:xfrm>
            <a:off x="-390525" y="1131703"/>
            <a:ext cx="333375" cy="136812"/>
            <a:chOff x="-133350" y="2711163"/>
            <a:chExt cx="333375" cy="136812"/>
          </a:xfrm>
        </p:grpSpPr>
        <p:cxnSp>
          <p:nvCxnSpPr>
            <p:cNvPr id="3145768" name="Gerader Verbinder 6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3" name="Textfeld 64"/>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119" name="Gruppieren 65"/>
          <p:cNvGrpSpPr/>
          <p:nvPr userDrawn="1"/>
        </p:nvGrpSpPr>
        <p:grpSpPr>
          <a:xfrm>
            <a:off x="-390525" y="1491963"/>
            <a:ext cx="333375" cy="136812"/>
            <a:chOff x="-133350" y="2711163"/>
            <a:chExt cx="333375" cy="136812"/>
          </a:xfrm>
        </p:grpSpPr>
        <p:cxnSp>
          <p:nvCxnSpPr>
            <p:cNvPr id="3145769" name="Gerader Verbinder 66"/>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4" name="Textfeld 67"/>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120" name="Gruppieren 68"/>
          <p:cNvGrpSpPr/>
          <p:nvPr userDrawn="1"/>
        </p:nvGrpSpPr>
        <p:grpSpPr>
          <a:xfrm>
            <a:off x="-390525" y="3292188"/>
            <a:ext cx="333375" cy="136812"/>
            <a:chOff x="-133350" y="2711163"/>
            <a:chExt cx="333375" cy="136812"/>
          </a:xfrm>
        </p:grpSpPr>
        <p:cxnSp>
          <p:nvCxnSpPr>
            <p:cNvPr id="3145770" name="Gerader Verbinder 6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5" name="Textfeld 70"/>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121" name="Gruppieren 71"/>
          <p:cNvGrpSpPr/>
          <p:nvPr userDrawn="1"/>
        </p:nvGrpSpPr>
        <p:grpSpPr>
          <a:xfrm>
            <a:off x="-390525" y="6063963"/>
            <a:ext cx="333375" cy="136812"/>
            <a:chOff x="-133350" y="2711163"/>
            <a:chExt cx="333375" cy="136812"/>
          </a:xfrm>
        </p:grpSpPr>
        <p:cxnSp>
          <p:nvCxnSpPr>
            <p:cNvPr id="3145771" name="Gerader Verbinder 72"/>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6" name="Textfeld 73"/>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122" name="Gruppieren 74"/>
          <p:cNvGrpSpPr/>
          <p:nvPr userDrawn="1"/>
        </p:nvGrpSpPr>
        <p:grpSpPr>
          <a:xfrm>
            <a:off x="-390525" y="6495763"/>
            <a:ext cx="333375" cy="136812"/>
            <a:chOff x="-133350" y="2711163"/>
            <a:chExt cx="333375" cy="136812"/>
          </a:xfrm>
        </p:grpSpPr>
        <p:cxnSp>
          <p:nvCxnSpPr>
            <p:cNvPr id="3145772" name="Gerader Verbinder 7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7" name="Textfeld 76"/>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123" name="Gruppieren 77"/>
          <p:cNvGrpSpPr/>
          <p:nvPr userDrawn="1"/>
        </p:nvGrpSpPr>
        <p:grpSpPr>
          <a:xfrm rot="16200000">
            <a:off x="281643" y="-299136"/>
            <a:ext cx="333375" cy="136808"/>
            <a:chOff x="-133350" y="2711167"/>
            <a:chExt cx="333375" cy="136808"/>
          </a:xfrm>
        </p:grpSpPr>
        <p:cxnSp>
          <p:nvCxnSpPr>
            <p:cNvPr id="3145773" name="Gerader Verbinder 7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8" name="Textfeld 79"/>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124" name="Gruppieren 80"/>
          <p:cNvGrpSpPr/>
          <p:nvPr userDrawn="1"/>
        </p:nvGrpSpPr>
        <p:grpSpPr>
          <a:xfrm rot="16200000">
            <a:off x="5752963" y="-299136"/>
            <a:ext cx="333375" cy="136804"/>
            <a:chOff x="-133350" y="2711171"/>
            <a:chExt cx="333375" cy="136804"/>
          </a:xfrm>
        </p:grpSpPr>
        <p:cxnSp>
          <p:nvCxnSpPr>
            <p:cNvPr id="3145774" name="Gerader Verbinder 8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49" name="Textfeld 82"/>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125" name="Gruppieren 83"/>
          <p:cNvGrpSpPr/>
          <p:nvPr userDrawn="1"/>
        </p:nvGrpSpPr>
        <p:grpSpPr>
          <a:xfrm>
            <a:off x="6203950" y="-397424"/>
            <a:ext cx="124906" cy="333375"/>
            <a:chOff x="6416680" y="-397424"/>
            <a:chExt cx="124906" cy="333375"/>
          </a:xfrm>
        </p:grpSpPr>
        <p:cxnSp>
          <p:nvCxnSpPr>
            <p:cNvPr id="3145775" name="Gerader Verbinder 84"/>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50" name="Textfeld 85"/>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776" name="Gerader Verbinder 86"/>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6" name="Gruppieren 87"/>
          <p:cNvGrpSpPr/>
          <p:nvPr userDrawn="1"/>
        </p:nvGrpSpPr>
        <p:grpSpPr>
          <a:xfrm rot="16200000">
            <a:off x="11447325" y="-299139"/>
            <a:ext cx="333375" cy="136800"/>
            <a:chOff x="-133350" y="2711175"/>
            <a:chExt cx="333375" cy="136800"/>
          </a:xfrm>
        </p:grpSpPr>
        <p:cxnSp>
          <p:nvCxnSpPr>
            <p:cNvPr id="3145777" name="Gerader Verbinder 8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51" name="Textfeld 89"/>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127" name="Grafik 3"/>
          <p:cNvGrpSpPr/>
          <p:nvPr userDrawn="1"/>
        </p:nvGrpSpPr>
        <p:grpSpPr>
          <a:xfrm>
            <a:off x="510639" y="293688"/>
            <a:ext cx="2594512" cy="327278"/>
            <a:chOff x="2242184" y="2525076"/>
            <a:chExt cx="7709534" cy="972502"/>
          </a:xfrm>
          <a:solidFill>
            <a:schemeClr val="tx1"/>
          </a:solidFill>
        </p:grpSpPr>
        <p:sp>
          <p:nvSpPr>
            <p:cNvPr id="1048752" name="Freihandform: Form 91"/>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3" name="Freihandform: Form 92"/>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4" name="Freihandform: Form 93"/>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5" name="Freihandform: Form 94"/>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6" name="Freihandform: Form 95"/>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7" name="Freihandform: Form 96"/>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8" name="Freihandform: Form 97"/>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59" name="Freihandform: Form 98"/>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0" name="Freihandform: Form 99"/>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1" name="Freihandform: Form 100"/>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2" name="Freihandform: Form 101"/>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3" name="Freihandform: Form 102"/>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4" name="Freihandform: Form 103"/>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5" name="Freihandform: Form 104"/>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6" name="Freihandform: Form 105"/>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7"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7" name="Freihandform: Form 106"/>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8" name="Freihandform: Form 107"/>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69" name="Freihandform: Form 108"/>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0" name="Freihandform: Form 109"/>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1" name="Freihandform: Form 110"/>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2" name="Freihandform: Form 160"/>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3" name="Freihandform: Form 161"/>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4" name="Freihandform: Form 162"/>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5" name="Freihandform: Form 163"/>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7"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6" name="Freihandform: Form 164"/>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7" name="Freihandform: Form 165"/>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8" name="Freihandform: Form 166"/>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79" name="Freihandform: Form 167"/>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0" name="Freihandform: Form 168"/>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1" name="Freihandform: Form 169"/>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2" name="Freihandform: Form 170"/>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3" name="Freihandform: Form 171"/>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4" name="Freihandform: Form 172"/>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5" name="Freihandform: Form 173"/>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6" name="Freihandform: Form 174"/>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7" name="Freihandform: Form 175"/>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8" name="Freihandform: Form 176"/>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89" name="Freihandform: Form 177"/>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0" name="Freihandform: Form 178"/>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1" name="Freihandform: Form 179"/>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2" name="Freihandform: Form 180"/>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3" name="Freihandform: Form 181"/>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4" name="Freihandform: Form 182"/>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5" name="Freihandform: Form 183"/>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6" name="Freihandform: Form 184"/>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7" name="Freihandform: Form 185"/>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8" name="Freihandform: Form 186"/>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799" name="Freihandform: Form 187"/>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048800" name="Freihandform: Form 188"/>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pic>
        <p:nvPicPr>
          <p:cNvPr id="2097159" name="Grafik 112"/>
          <p:cNvPicPr>
            <a:picLocks noChangeAspect="1"/>
          </p:cNvPicPr>
          <p:nvPr userDrawn="1"/>
        </p:nvPicPr>
        <p:blipFill>
          <a:blip r:embed="rId2"/>
          <a:stretch>
            <a:fillRect/>
          </a:stretch>
        </p:blipFill>
        <p:spPr>
          <a:xfrm>
            <a:off x="6559756" y="150222"/>
            <a:ext cx="3238500" cy="86106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1049230" name="Datumsplatzhalter 2"/>
          <p:cNvSpPr>
            <a:spLocks noGrp="1"/>
          </p:cNvSpPr>
          <p:nvPr>
            <p:ph type="dt" sz="half" idx="10"/>
          </p:nvPr>
        </p:nvSpPr>
        <p:spPr/>
        <p:txBody>
          <a:bodyPr/>
          <a:lstStyle/>
          <a:p>
            <a:fld id="{0B4FCF17-48A0-4939-9B86-4A0E590241E6}" type="datetime4">
              <a:rPr lang="de-DE" smtClean="0"/>
              <a:t>6. Juni 2023</a:t>
            </a:fld>
            <a:endParaRPr lang="de-DE"/>
          </a:p>
        </p:txBody>
      </p:sp>
      <p:sp>
        <p:nvSpPr>
          <p:cNvPr id="1049231" name="Fußzeilenplatzhalter 3"/>
          <p:cNvSpPr>
            <a:spLocks noGrp="1"/>
          </p:cNvSpPr>
          <p:nvPr>
            <p:ph type="ftr" sz="quarter" idx="11"/>
          </p:nvPr>
        </p:nvSpPr>
        <p:spPr/>
        <p:txBody>
          <a:bodyPr/>
          <a:lstStyle/>
          <a:p>
            <a:r>
              <a:rPr lang="de-DE"/>
              <a:t>Technische Fakultät</a:t>
            </a:r>
          </a:p>
        </p:txBody>
      </p:sp>
      <p:sp>
        <p:nvSpPr>
          <p:cNvPr id="1049232"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49233" name="Textplatzhalter 6"/>
          <p:cNvSpPr>
            <a:spLocks noGrp="1"/>
          </p:cNvSpPr>
          <p:nvPr>
            <p:ph type="body" sz="quarter" idx="13"/>
          </p:nvPr>
        </p:nvSpPr>
        <p:spPr>
          <a:xfrm>
            <a:off x="518317" y="1631156"/>
            <a:ext cx="11157745"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49234" name="Titel 5"/>
          <p:cNvSpPr>
            <a:spLocks noGrp="1"/>
          </p:cNvSpPr>
          <p:nvPr>
            <p:ph type="title"/>
          </p:nvPr>
        </p:nvSpPr>
        <p:spPr/>
        <p:txBody>
          <a:bodyPr/>
          <a:lstStyle/>
          <a:p>
            <a:r>
              <a:rPr lang="de-DE"/>
              <a:t>Mastertitelformat bearbeiten</a:t>
            </a:r>
          </a:p>
        </p:txBody>
      </p:sp>
      <p:sp>
        <p:nvSpPr>
          <p:cNvPr id="1049235"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192" name="Grafik 9"/>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1050170" name="Datumsplatzhalter 2"/>
          <p:cNvSpPr>
            <a:spLocks noGrp="1"/>
          </p:cNvSpPr>
          <p:nvPr>
            <p:ph type="dt" sz="half" idx="10"/>
          </p:nvPr>
        </p:nvSpPr>
        <p:spPr/>
        <p:txBody>
          <a:bodyPr/>
          <a:lstStyle/>
          <a:p>
            <a:fld id="{871C8739-BFB7-40C2-B28E-69BB709E9C11}" type="datetime4">
              <a:rPr lang="de-DE" smtClean="0"/>
              <a:t>6. Juni 2023</a:t>
            </a:fld>
            <a:endParaRPr lang="de-DE"/>
          </a:p>
        </p:txBody>
      </p:sp>
      <p:sp>
        <p:nvSpPr>
          <p:cNvPr id="1050171" name="Fußzeilenplatzhalter 3"/>
          <p:cNvSpPr>
            <a:spLocks noGrp="1"/>
          </p:cNvSpPr>
          <p:nvPr>
            <p:ph type="ftr" sz="quarter" idx="11"/>
          </p:nvPr>
        </p:nvSpPr>
        <p:spPr/>
        <p:txBody>
          <a:bodyPr/>
          <a:lstStyle/>
          <a:p>
            <a:r>
              <a:rPr lang="de-DE"/>
              <a:t>Technische Fakultät</a:t>
            </a:r>
          </a:p>
        </p:txBody>
      </p:sp>
      <p:sp>
        <p:nvSpPr>
          <p:cNvPr id="1050172"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173"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174" name="Textplatzhalter 6"/>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175" name="Titel 5"/>
          <p:cNvSpPr>
            <a:spLocks noGrp="1"/>
          </p:cNvSpPr>
          <p:nvPr>
            <p:ph type="title"/>
          </p:nvPr>
        </p:nvSpPr>
        <p:spPr/>
        <p:txBody>
          <a:bodyPr/>
          <a:lstStyle/>
          <a:p>
            <a:r>
              <a:rPr lang="de-DE"/>
              <a:t>Mastertitelformat bearbeiten</a:t>
            </a:r>
          </a:p>
        </p:txBody>
      </p:sp>
      <p:sp>
        <p:nvSpPr>
          <p:cNvPr id="1050176"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5" name="Grafik 11"/>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1050323" name="Datumsplatzhalter 2"/>
          <p:cNvSpPr>
            <a:spLocks noGrp="1"/>
          </p:cNvSpPr>
          <p:nvPr>
            <p:ph type="dt" sz="half" idx="10"/>
          </p:nvPr>
        </p:nvSpPr>
        <p:spPr/>
        <p:txBody>
          <a:bodyPr/>
          <a:lstStyle/>
          <a:p>
            <a:fld id="{9F7B6080-B214-4A27-A13D-95A31493955D}" type="datetime4">
              <a:rPr lang="de-DE" smtClean="0"/>
              <a:t>6. Juni 2023</a:t>
            </a:fld>
            <a:endParaRPr lang="de-DE"/>
          </a:p>
        </p:txBody>
      </p:sp>
      <p:sp>
        <p:nvSpPr>
          <p:cNvPr id="1050324" name="Fußzeilenplatzhalter 3"/>
          <p:cNvSpPr>
            <a:spLocks noGrp="1"/>
          </p:cNvSpPr>
          <p:nvPr>
            <p:ph type="ftr" sz="quarter" idx="11"/>
          </p:nvPr>
        </p:nvSpPr>
        <p:spPr/>
        <p:txBody>
          <a:bodyPr/>
          <a:lstStyle/>
          <a:p>
            <a:r>
              <a:rPr lang="de-DE"/>
              <a:t>Technische Fakultät</a:t>
            </a:r>
          </a:p>
        </p:txBody>
      </p:sp>
      <p:sp>
        <p:nvSpPr>
          <p:cNvPr id="1050325" name="Foliennummernplatzhalter 4"/>
          <p:cNvSpPr>
            <a:spLocks noGrp="1"/>
          </p:cNvSpPr>
          <p:nvPr>
            <p:ph type="sldNum" sz="quarter" idx="12"/>
          </p:nvPr>
        </p:nvSpPr>
        <p:spPr>
          <a:xfrm>
            <a:off x="11482099" y="6634666"/>
            <a:ext cx="193964" cy="123111"/>
          </a:xfrm>
        </p:spPr>
        <p:txBody>
          <a:bodyPr/>
          <a:lstStyle/>
          <a:p>
            <a:fld id="{D949F9DF-37BD-4CD6-BF49-65BA579E1D7A}" type="slidenum">
              <a:rPr lang="de-DE" smtClean="0"/>
              <a:t>‹#›</a:t>
            </a:fld>
            <a:endParaRPr lang="de-DE"/>
          </a:p>
        </p:txBody>
      </p:sp>
      <p:sp>
        <p:nvSpPr>
          <p:cNvPr id="1050326" name="Titel 5"/>
          <p:cNvSpPr>
            <a:spLocks noGrp="1"/>
          </p:cNvSpPr>
          <p:nvPr>
            <p:ph type="title"/>
          </p:nvPr>
        </p:nvSpPr>
        <p:spPr/>
        <p:txBody>
          <a:bodyPr/>
          <a:lstStyle/>
          <a:p>
            <a:r>
              <a:rPr lang="de-DE"/>
              <a:t>Mastertitelformat bearbeiten</a:t>
            </a:r>
          </a:p>
        </p:txBody>
      </p:sp>
      <p:sp>
        <p:nvSpPr>
          <p:cNvPr id="1050327" name="Textplatzhalter 6"/>
          <p:cNvSpPr>
            <a:spLocks noGrp="1"/>
          </p:cNvSpPr>
          <p:nvPr>
            <p:ph type="body" sz="quarter" idx="16"/>
          </p:nvPr>
        </p:nvSpPr>
        <p:spPr>
          <a:xfrm>
            <a:off x="518318"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328" name="Textplatzhalter 6"/>
          <p:cNvSpPr>
            <a:spLocks noGrp="1"/>
          </p:cNvSpPr>
          <p:nvPr>
            <p:ph type="body" sz="quarter" idx="17"/>
          </p:nvPr>
        </p:nvSpPr>
        <p:spPr>
          <a:xfrm>
            <a:off x="8107242"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329" name="Textplatzhalter 6"/>
          <p:cNvSpPr>
            <a:spLocks noGrp="1"/>
          </p:cNvSpPr>
          <p:nvPr>
            <p:ph type="body" sz="quarter" idx="18"/>
          </p:nvPr>
        </p:nvSpPr>
        <p:spPr>
          <a:xfrm>
            <a:off x="4312780" y="1631157"/>
            <a:ext cx="3568821" cy="456961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330"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44" name="Grafik 14"/>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1050208" name="Datumsplatzhalter 2"/>
          <p:cNvSpPr>
            <a:spLocks noGrp="1"/>
          </p:cNvSpPr>
          <p:nvPr>
            <p:ph type="dt" sz="half" idx="10"/>
          </p:nvPr>
        </p:nvSpPr>
        <p:spPr/>
        <p:txBody>
          <a:bodyPr/>
          <a:lstStyle/>
          <a:p>
            <a:fld id="{A4E4BF54-E288-44CA-9624-72B71A8A42AB}" type="datetime4">
              <a:rPr lang="de-DE" smtClean="0"/>
              <a:t>6. Juni 2023</a:t>
            </a:fld>
            <a:endParaRPr lang="de-DE"/>
          </a:p>
        </p:txBody>
      </p:sp>
      <p:sp>
        <p:nvSpPr>
          <p:cNvPr id="1050209" name="Fußzeilenplatzhalter 3"/>
          <p:cNvSpPr>
            <a:spLocks noGrp="1"/>
          </p:cNvSpPr>
          <p:nvPr>
            <p:ph type="ftr" sz="quarter" idx="11"/>
          </p:nvPr>
        </p:nvSpPr>
        <p:spPr/>
        <p:txBody>
          <a:bodyPr/>
          <a:lstStyle/>
          <a:p>
            <a:r>
              <a:rPr lang="de-DE"/>
              <a:t>Technische Fakultät</a:t>
            </a:r>
          </a:p>
        </p:txBody>
      </p:sp>
      <p:sp>
        <p:nvSpPr>
          <p:cNvPr id="1050210" name="Foliennummernplatzhalter 4"/>
          <p:cNvSpPr>
            <a:spLocks noGrp="1"/>
          </p:cNvSpPr>
          <p:nvPr>
            <p:ph type="sldNum" sz="quarter" idx="12"/>
          </p:nvPr>
        </p:nvSpPr>
        <p:spPr/>
        <p:txBody>
          <a:bodyPr/>
          <a:lstStyle/>
          <a:p>
            <a:fld id="{D949F9DF-37BD-4CD6-BF49-65BA579E1D7A}" type="slidenum">
              <a:rPr lang="de-DE" smtClean="0"/>
              <a:t>‹#›</a:t>
            </a:fld>
            <a:endParaRPr lang="de-DE"/>
          </a:p>
        </p:txBody>
      </p:sp>
      <p:sp>
        <p:nvSpPr>
          <p:cNvPr id="1050211" name="Textplatzhalter 6"/>
          <p:cNvSpPr>
            <a:spLocks noGrp="1"/>
          </p:cNvSpPr>
          <p:nvPr>
            <p:ph type="body" sz="quarter" idx="13"/>
          </p:nvPr>
        </p:nvSpPr>
        <p:spPr>
          <a:xfrm>
            <a:off x="518318"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50212" name="Titel 5"/>
          <p:cNvSpPr>
            <a:spLocks noGrp="1"/>
          </p:cNvSpPr>
          <p:nvPr>
            <p:ph type="title"/>
          </p:nvPr>
        </p:nvSpPr>
        <p:spPr/>
        <p:txBody>
          <a:bodyPr/>
          <a:lstStyle/>
          <a:p>
            <a:r>
              <a:rPr lang="de-DE"/>
              <a:t>Mastertitelformat bearbeiten</a:t>
            </a:r>
          </a:p>
        </p:txBody>
      </p:sp>
      <p:sp>
        <p:nvSpPr>
          <p:cNvPr id="1050213" name="Bildplatzhalter 8"/>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050214" name="Textplatzhalter 9"/>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a:t>Mastertextformat bearbeiten</a:t>
            </a:r>
          </a:p>
        </p:txBody>
      </p:sp>
      <p:pic>
        <p:nvPicPr>
          <p:cNvPr id="2097239" name="Grafik 12"/>
          <p:cNvPicPr>
            <a:picLocks noChangeAspect="1"/>
          </p:cNvPicPr>
          <p:nvPr userDrawn="1"/>
        </p:nvPicPr>
        <p:blipFill>
          <a:blip r:embed="rId2"/>
          <a:stretch>
            <a:fillRect/>
          </a:stretch>
        </p:blipFill>
        <p:spPr>
          <a:xfrm>
            <a:off x="8239891" y="205528"/>
            <a:ext cx="2177460" cy="57894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theme" Target="../theme/theme6.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003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5003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03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6/6/2023</a:t>
            </a:fld>
            <a:endParaRPr lang="en-US"/>
          </a:p>
        </p:txBody>
      </p:sp>
      <p:sp>
        <p:nvSpPr>
          <p:cNvPr id="105003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5003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3" name="Titelplatzhalter 1"/>
          <p:cNvSpPr>
            <a:spLocks noGrp="1"/>
          </p:cNvSpPr>
          <p:nvPr>
            <p:ph type="title"/>
          </p:nvPr>
        </p:nvSpPr>
        <p:spPr bwMode="auto">
          <a:xfrm>
            <a:off x="518318" y="301185"/>
            <a:ext cx="6844385" cy="332399"/>
          </a:xfrm>
          <a:prstGeom prst="rect">
            <a:avLst/>
          </a:prstGeom>
        </p:spPr>
        <p:txBody>
          <a:bodyPr vert="horz" wrap="square" lIns="0" tIns="0" rIns="0" bIns="0" rtlCol="0" anchor="t" anchorCtr="0">
            <a:spAutoFit/>
          </a:bodyPr>
          <a:lstStyle/>
          <a:p>
            <a:r>
              <a:rPr lang="de-DE"/>
              <a:t>Mastertitelformat bearbeiten</a:t>
            </a:r>
          </a:p>
        </p:txBody>
      </p:sp>
      <p:sp>
        <p:nvSpPr>
          <p:cNvPr id="1048904" name="Textplatzhalter 2"/>
          <p:cNvSpPr>
            <a:spLocks noGrp="1"/>
          </p:cNvSpPr>
          <p:nvPr>
            <p:ph type="body" idx="1"/>
          </p:nvPr>
        </p:nvSpPr>
        <p:spPr bwMode="auto">
          <a:xfrm>
            <a:off x="518319" y="1631156"/>
            <a:ext cx="11157744" cy="4569619"/>
          </a:xfrm>
          <a:prstGeom prst="rect">
            <a:avLst/>
          </a:prstGeom>
        </p:spPr>
        <p:txBody>
          <a:bodyPr vert="horz" lIns="0" tIns="0" rIns="360000" bIns="0" rtlCol="0" anchor="t" anchorCtr="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48905" name="Datumsplatzhalter 3"/>
          <p:cNvSpPr>
            <a:spLocks noGrp="1"/>
          </p:cNvSpPr>
          <p:nvPr>
            <p:ph type="dt" sz="half" idx="2"/>
          </p:nvPr>
        </p:nvSpPr>
        <p:spPr bwMode="auto">
          <a:xfrm>
            <a:off x="10417351" y="6634666"/>
            <a:ext cx="849593" cy="123111"/>
          </a:xfrm>
          <a:prstGeom prst="rect">
            <a:avLst/>
          </a:prstGeom>
        </p:spPr>
        <p:txBody>
          <a:bodyPr vert="horz" wrap="none" lIns="0" tIns="0" rIns="0" bIns="0" rtlCol="0" anchor="t" anchorCtr="0">
            <a:spAutoFit/>
          </a:bodyPr>
          <a:lstStyle>
            <a:defPPr>
              <a:defRPr lang="de-DE"/>
            </a:defPPr>
            <a:lvl1pPr marL="0" algn="r" defTabSz="914400">
              <a:defRPr sz="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fld id="{E4F9C00A-8AFB-47C9-A7D9-7909CE906E5E}" type="datetime4">
              <a:rPr lang="de-DE"/>
              <a:t>6. Juni 2023</a:t>
            </a:fld>
            <a:endParaRPr lang="de-DE"/>
          </a:p>
        </p:txBody>
      </p:sp>
      <p:sp>
        <p:nvSpPr>
          <p:cNvPr id="1048906" name="Fußzeilenplatzhalter 4"/>
          <p:cNvSpPr>
            <a:spLocks noGrp="1"/>
          </p:cNvSpPr>
          <p:nvPr>
            <p:ph type="ftr" sz="quarter" idx="3"/>
          </p:nvPr>
        </p:nvSpPr>
        <p:spPr bwMode="auto">
          <a:xfrm>
            <a:off x="518319" y="6634666"/>
            <a:ext cx="5469732" cy="123111"/>
          </a:xfrm>
          <a:prstGeom prst="rect">
            <a:avLst/>
          </a:prstGeom>
        </p:spPr>
        <p:txBody>
          <a:bodyPr vert="horz" wrap="square" lIns="0" tIns="0" rIns="0" bIns="0" rtlCol="0" anchor="t" anchorCtr="0">
            <a:spAutoFit/>
          </a:bodyPr>
          <a:lstStyle>
            <a:defPPr>
              <a:defRPr lang="de-DE"/>
            </a:defPPr>
            <a:lvl1pPr marL="0" algn="l" defTabSz="914400">
              <a:defRPr sz="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r>
              <a:rPr lang="de-DE"/>
              <a:t>NAME  </a:t>
            </a:r>
            <a:r>
              <a:rPr lang="en-US">
                <a:solidFill>
                  <a:srgbClr val="003366"/>
                </a:solidFill>
              </a:rPr>
              <a:t> </a:t>
            </a:r>
            <a:r>
              <a:rPr lang="de-DE"/>
              <a:t>|</a:t>
            </a:r>
            <a:r>
              <a:rPr lang="en-US">
                <a:solidFill>
                  <a:srgbClr val="003366"/>
                </a:solidFill>
              </a:rPr>
              <a:t>   </a:t>
            </a:r>
            <a:r>
              <a:rPr lang="de-DE" err="1"/>
              <a:t>MaD Lab   |   SHORT TITLE</a:t>
            </a:r>
          </a:p>
        </p:txBody>
      </p:sp>
      <p:sp>
        <p:nvSpPr>
          <p:cNvPr id="1048907" name="Foliennummernplatzhalter 5"/>
          <p:cNvSpPr>
            <a:spLocks noGrp="1"/>
          </p:cNvSpPr>
          <p:nvPr>
            <p:ph type="sldNum" sz="quarter" idx="4"/>
          </p:nvPr>
        </p:nvSpPr>
        <p:spPr bwMode="auto">
          <a:xfrm>
            <a:off x="11482099" y="6634666"/>
            <a:ext cx="193964" cy="123111"/>
          </a:xfrm>
          <a:prstGeom prst="rect">
            <a:avLst/>
          </a:prstGeom>
        </p:spPr>
        <p:txBody>
          <a:bodyPr vert="horz" wrap="none" lIns="0" tIns="0" rIns="0" bIns="0" rtlCol="0" anchor="t" anchorCtr="0">
            <a:spAutoFit/>
          </a:bodyPr>
          <a:lstStyle>
            <a:defPPr>
              <a:defRPr lang="de-DE"/>
            </a:defPPr>
            <a:lvl1pPr marL="0" algn="r" defTabSz="914400">
              <a:defRPr sz="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fld id="{D949F9DF-37BD-4CD6-BF49-65BA579E1D7A}" type="slidenum">
              <a:rPr lang="de-DE"/>
              <a:t>‹#›</a:t>
            </a:fld>
            <a:endParaRPr lang="de-DE"/>
          </a:p>
        </p:txBody>
      </p:sp>
      <p:sp>
        <p:nvSpPr>
          <p:cNvPr id="1048908" name="Rechteck 6"/>
          <p:cNvSpPr/>
          <p:nvPr userDrawn="1"/>
        </p:nvSpPr>
        <p:spPr bwMode="auto">
          <a:xfrm>
            <a:off x="518400" y="1196733"/>
            <a:ext cx="11676061"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sp>
        <p:nvSpPr>
          <p:cNvPr id="1048909" name="Rechteck 8"/>
          <p:cNvSpPr/>
          <p:nvPr userDrawn="1"/>
        </p:nvSpPr>
        <p:spPr bwMode="auto">
          <a:xfrm>
            <a:off x="517200" y="6538525"/>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endParaRPr lang="de-DE"/>
          </a:p>
        </p:txBody>
      </p:sp>
      <p:grpSp>
        <p:nvGrpSpPr>
          <p:cNvPr id="151" name="Gruppieren 12"/>
          <p:cNvGrpSpPr/>
          <p:nvPr userDrawn="1"/>
        </p:nvGrpSpPr>
        <p:grpSpPr>
          <a:xfrm>
            <a:off x="-390525" y="160153"/>
            <a:ext cx="333375" cy="136812"/>
            <a:chOff x="-133350" y="2711163"/>
            <a:chExt cx="333375" cy="136812"/>
          </a:xfrm>
        </p:grpSpPr>
        <p:cxnSp>
          <p:nvCxnSpPr>
            <p:cNvPr id="3145789" name="Gerader Verbinder 9"/>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0" name="Textfeld 10"/>
            <p:cNvSpPr txBox="1"/>
            <p:nvPr userDrawn="1"/>
          </p:nvSpPr>
          <p:spPr bwMode="auto">
            <a:xfrm>
              <a:off x="-96506" y="2711163"/>
              <a:ext cx="259686"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08,70</a:t>
              </a:r>
            </a:p>
          </p:txBody>
        </p:sp>
      </p:grpSp>
      <p:grpSp>
        <p:nvGrpSpPr>
          <p:cNvPr id="152" name="Gruppieren 14"/>
          <p:cNvGrpSpPr/>
          <p:nvPr userDrawn="1"/>
        </p:nvGrpSpPr>
        <p:grpSpPr>
          <a:xfrm>
            <a:off x="-390525" y="1131703"/>
            <a:ext cx="333375" cy="136812"/>
            <a:chOff x="-133350" y="2711163"/>
            <a:chExt cx="333375" cy="136812"/>
          </a:xfrm>
        </p:grpSpPr>
        <p:cxnSp>
          <p:nvCxnSpPr>
            <p:cNvPr id="3145790" name="Gerader Verbinder 15"/>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1" name="Textfeld 16"/>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06,00</a:t>
              </a:r>
            </a:p>
          </p:txBody>
        </p:sp>
      </p:grpSp>
      <p:grpSp>
        <p:nvGrpSpPr>
          <p:cNvPr id="153" name="Gruppieren 17"/>
          <p:cNvGrpSpPr/>
          <p:nvPr userDrawn="1"/>
        </p:nvGrpSpPr>
        <p:grpSpPr>
          <a:xfrm>
            <a:off x="-390525" y="1491963"/>
            <a:ext cx="333375" cy="136812"/>
            <a:chOff x="-133350" y="2711163"/>
            <a:chExt cx="333375" cy="136812"/>
          </a:xfrm>
        </p:grpSpPr>
        <p:cxnSp>
          <p:nvCxnSpPr>
            <p:cNvPr id="3145791" name="Gerader Verbinder 18"/>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2" name="Textfeld 19"/>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05,00</a:t>
              </a:r>
            </a:p>
          </p:txBody>
        </p:sp>
      </p:grpSp>
      <p:grpSp>
        <p:nvGrpSpPr>
          <p:cNvPr id="154" name="Gruppieren 20"/>
          <p:cNvGrpSpPr/>
          <p:nvPr userDrawn="1"/>
        </p:nvGrpSpPr>
        <p:grpSpPr>
          <a:xfrm>
            <a:off x="-390525" y="3292188"/>
            <a:ext cx="333375" cy="136812"/>
            <a:chOff x="-133350" y="2711163"/>
            <a:chExt cx="333375" cy="136812"/>
          </a:xfrm>
        </p:grpSpPr>
        <p:cxnSp>
          <p:nvCxnSpPr>
            <p:cNvPr id="3145792" name="Gerader Verbinder 2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3" name="Textfeld 22"/>
            <p:cNvSpPr txBox="1"/>
            <p:nvPr userDrawn="1"/>
          </p:nvSpPr>
          <p:spPr bwMode="auto">
            <a:xfrm>
              <a:off x="-96505"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00,00</a:t>
              </a:r>
            </a:p>
          </p:txBody>
        </p:sp>
      </p:grpSp>
      <p:grpSp>
        <p:nvGrpSpPr>
          <p:cNvPr id="155" name="Gruppieren 23"/>
          <p:cNvGrpSpPr/>
          <p:nvPr userDrawn="1"/>
        </p:nvGrpSpPr>
        <p:grpSpPr>
          <a:xfrm>
            <a:off x="-390525" y="6063963"/>
            <a:ext cx="333375" cy="136812"/>
            <a:chOff x="-133350" y="2711163"/>
            <a:chExt cx="333375" cy="136812"/>
          </a:xfrm>
        </p:grpSpPr>
        <p:cxnSp>
          <p:nvCxnSpPr>
            <p:cNvPr id="3145793" name="Gerader Verbinder 24"/>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4" name="Textfeld 25"/>
            <p:cNvSpPr txBox="1"/>
            <p:nvPr userDrawn="1"/>
          </p:nvSpPr>
          <p:spPr bwMode="auto">
            <a:xfrm>
              <a:off x="-96504"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07,70</a:t>
              </a:r>
            </a:p>
          </p:txBody>
        </p:sp>
      </p:grpSp>
      <p:grpSp>
        <p:nvGrpSpPr>
          <p:cNvPr id="156" name="Gruppieren 26"/>
          <p:cNvGrpSpPr/>
          <p:nvPr userDrawn="1"/>
        </p:nvGrpSpPr>
        <p:grpSpPr>
          <a:xfrm>
            <a:off x="-390525" y="6495763"/>
            <a:ext cx="333375" cy="136812"/>
            <a:chOff x="-133350" y="2711163"/>
            <a:chExt cx="333375" cy="136812"/>
          </a:xfrm>
        </p:grpSpPr>
        <p:cxnSp>
          <p:nvCxnSpPr>
            <p:cNvPr id="3145794" name="Gerader Verbinder 27"/>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5" name="Textfeld 28"/>
            <p:cNvSpPr txBox="1"/>
            <p:nvPr userDrawn="1"/>
          </p:nvSpPr>
          <p:spPr bwMode="auto">
            <a:xfrm>
              <a:off x="-96503" y="2711163"/>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08,90</a:t>
              </a:r>
            </a:p>
          </p:txBody>
        </p:sp>
      </p:grpSp>
      <p:grpSp>
        <p:nvGrpSpPr>
          <p:cNvPr id="157" name="Gruppieren 29"/>
          <p:cNvGrpSpPr/>
          <p:nvPr userDrawn="1"/>
        </p:nvGrpSpPr>
        <p:grpSpPr>
          <a:xfrm rot="16199998">
            <a:off x="281643" y="-299136"/>
            <a:ext cx="333375" cy="136808"/>
            <a:chOff x="-133350" y="2711167"/>
            <a:chExt cx="333375" cy="136808"/>
          </a:xfrm>
        </p:grpSpPr>
        <p:cxnSp>
          <p:nvCxnSpPr>
            <p:cNvPr id="3145795" name="Gerader Verbinder 30"/>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6" name="Textfeld 31"/>
            <p:cNvSpPr txBox="1"/>
            <p:nvPr userDrawn="1"/>
          </p:nvSpPr>
          <p:spPr bwMode="auto">
            <a:xfrm>
              <a:off x="-96507" y="2711167"/>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grpSp>
        <p:nvGrpSpPr>
          <p:cNvPr id="158" name="Gruppieren 32"/>
          <p:cNvGrpSpPr/>
          <p:nvPr userDrawn="1"/>
        </p:nvGrpSpPr>
        <p:grpSpPr>
          <a:xfrm rot="16199998">
            <a:off x="5752962" y="-299136"/>
            <a:ext cx="333375" cy="136804"/>
            <a:chOff x="-133350" y="2711171"/>
            <a:chExt cx="333375" cy="136804"/>
          </a:xfrm>
        </p:grpSpPr>
        <p:cxnSp>
          <p:nvCxnSpPr>
            <p:cNvPr id="3145796" name="Gerader Verbinder 33"/>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7" name="Textfeld 34"/>
            <p:cNvSpPr txBox="1"/>
            <p:nvPr userDrawn="1"/>
          </p:nvSpPr>
          <p:spPr bwMode="auto">
            <a:xfrm>
              <a:off x="-96504" y="271117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grpSp>
        <p:nvGrpSpPr>
          <p:cNvPr id="159" name="Gruppieren 13"/>
          <p:cNvGrpSpPr/>
          <p:nvPr userDrawn="1"/>
        </p:nvGrpSpPr>
        <p:grpSpPr>
          <a:xfrm>
            <a:off x="6203950" y="-397424"/>
            <a:ext cx="124906" cy="333375"/>
            <a:chOff x="6416680" y="-397424"/>
            <a:chExt cx="124906" cy="333375"/>
          </a:xfrm>
        </p:grpSpPr>
        <p:cxnSp>
          <p:nvCxnSpPr>
            <p:cNvPr id="3145797" name="Gerader Verbinder 36"/>
            <p:cNvCxnSpPr>
              <a:cxnSpLocks/>
            </p:cNvCxnSpPr>
            <p:nvPr userDrawn="1"/>
          </p:nvCxnSpPr>
          <p:spPr bwMode="auto">
            <a:xfrm rot="16199998">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8" name="Textfeld 37"/>
            <p:cNvSpPr txBox="1"/>
            <p:nvPr userDrawn="1"/>
          </p:nvSpPr>
          <p:spPr bwMode="auto">
            <a:xfrm rot="16199998">
              <a:off x="6349289" y="-293191"/>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00,30</a:t>
              </a:r>
            </a:p>
          </p:txBody>
        </p:sp>
      </p:grpSp>
      <p:cxnSp>
        <p:nvCxnSpPr>
          <p:cNvPr id="3145798" name="Gerader Verbinder 39"/>
          <p:cNvCxnSpPr>
            <a:cxnSpLocks/>
          </p:cNvCxnSpPr>
          <p:nvPr userDrawn="1"/>
        </p:nvCxnSpPr>
        <p:spPr bwMode="auto">
          <a:xfrm rot="16199998">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60" name="Gruppieren 40"/>
          <p:cNvGrpSpPr/>
          <p:nvPr userDrawn="1"/>
        </p:nvGrpSpPr>
        <p:grpSpPr>
          <a:xfrm rot="16199998">
            <a:off x="11447325" y="-299139"/>
            <a:ext cx="333375" cy="136800"/>
            <a:chOff x="-133350" y="2711175"/>
            <a:chExt cx="333375" cy="136800"/>
          </a:xfrm>
        </p:grpSpPr>
        <p:cxnSp>
          <p:nvCxnSpPr>
            <p:cNvPr id="3145799" name="Gerader Verbinder 41"/>
            <p:cNvCxnSpPr>
              <a:cxnSpLocks/>
            </p:cNvCxnSpPr>
            <p:nvPr userDrawn="1"/>
          </p:nvCxnSpPr>
          <p:spPr bwMode="auto">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919" name="Textfeld 42"/>
            <p:cNvSpPr txBox="1"/>
            <p:nvPr userDrawn="1"/>
          </p:nvSpPr>
          <p:spPr bwMode="auto">
            <a:xfrm>
              <a:off x="-96501" y="2711175"/>
              <a:ext cx="259687" cy="124906"/>
            </a:xfrm>
            <a:prstGeom prst="rect">
              <a:avLst/>
            </a:prstGeom>
            <a:noFill/>
          </p:spPr>
          <p:txBody>
            <a:bodyPr wrap="none" lIns="0" tIns="0" rIns="0" bIns="0"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indent="0" algn="ctr" defTabSz="914400">
                <a:lnSpc>
                  <a:spcPct val="110000"/>
                </a:lnSpc>
                <a:spcBef>
                  <a:spcPct val="0"/>
                </a:spcBef>
                <a:spcAft>
                  <a:spcPts val="1200"/>
                </a:spcAft>
                <a:buClrTx/>
                <a:buSzTx/>
                <a:buFont typeface="Arial"/>
                <a:buNone/>
              </a:pPr>
              <a:r>
                <a:rPr lang="de-DE" sz="800" b="0" i="0" u="none" strike="noStrike" cap="none" spc="0">
                  <a:ln>
                    <a:noFill/>
                  </a:ln>
                  <a:solidFill>
                    <a:schemeClr val="accent6"/>
                  </a:solidFill>
                  <a:latin typeface="Arial"/>
                  <a:ea typeface="Arial"/>
                  <a:cs typeface="Arial"/>
                </a:rPr>
                <a:t>15,50</a:t>
              </a:r>
            </a:p>
          </p:txBody>
        </p:sp>
      </p:grpSp>
      <p:sp>
        <p:nvSpPr>
          <p:cNvPr id="1048920" name="Freihandform: Form 43"/>
          <p:cNvSpPr>
            <a:spLocks noChangeAspect="1"/>
          </p:cNvSpPr>
          <p:nvPr userDrawn="1"/>
        </p:nvSpPr>
        <p:spPr bwMode="auto">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extrusionOk="0">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defTabSz="914400">
              <a:lnSpc>
                <a:spcPct val="100000"/>
              </a:lnSpc>
              <a:spcBef>
                <a:spcPct val="0"/>
              </a:spcBef>
              <a:spcAft>
                <a:spcPct val="0"/>
              </a:spcAft>
              <a:buClrTx/>
              <a:buSzTx/>
              <a:buFontTx/>
              <a:buNone/>
            </a:pPr>
            <a:endParaRPr lang="de-DE" sz="1800" b="0" i="0" u="none" strike="noStrike" cap="none" spc="0">
              <a:ln>
                <a:noFill/>
              </a:ln>
              <a:solidFill>
                <a:prstClr val="black"/>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Lst>
  <p:hf hdr="0"/>
  <p:txStyles>
    <p:titleStyle>
      <a:lvl1pPr algn="l" defTabSz="914400">
        <a:lnSpc>
          <a:spcPct val="90000"/>
        </a:lnSpc>
        <a:spcBef>
          <a:spcPct val="0"/>
        </a:spcBef>
        <a:buNone/>
        <a:defRPr sz="2400" b="1">
          <a:solidFill>
            <a:schemeClr val="accent3"/>
          </a:solidFill>
          <a:latin typeface="+mj-lt"/>
          <a:ea typeface="+mj-ea"/>
          <a:cs typeface="+mj-cs"/>
        </a:defRPr>
      </a:lvl1pPr>
    </p:titleStyle>
    <p:bodyStyle>
      <a:lvl1pPr marL="0" indent="0" algn="l" defTabSz="914400">
        <a:lnSpc>
          <a:spcPct val="110000"/>
        </a:lnSpc>
        <a:spcBef>
          <a:spcPct val="0"/>
        </a:spcBef>
        <a:spcAft>
          <a:spcPts val="1200"/>
        </a:spcAft>
        <a:buFont typeface="Arial"/>
        <a:buNone/>
        <a:defRPr sz="1600">
          <a:solidFill>
            <a:schemeClr val="tx1"/>
          </a:solidFill>
          <a:latin typeface="+mn-lt"/>
          <a:ea typeface="+mn-ea"/>
          <a:cs typeface="+mn-cs"/>
        </a:defRPr>
      </a:lvl1pPr>
      <a:lvl2pPr marL="180000" indent="-180000" algn="l" defTabSz="914400">
        <a:lnSpc>
          <a:spcPct val="110000"/>
        </a:lnSpc>
        <a:spcBef>
          <a:spcPct val="0"/>
        </a:spcBef>
        <a:spcAft>
          <a:spcPts val="1200"/>
        </a:spcAft>
        <a:buClr>
          <a:schemeClr val="accent4"/>
        </a:buClr>
        <a:buFont typeface="Symbol"/>
        <a:buChar char="-"/>
        <a:defRPr sz="1600">
          <a:solidFill>
            <a:schemeClr val="tx1"/>
          </a:solidFill>
          <a:latin typeface="+mn-lt"/>
          <a:ea typeface="+mn-ea"/>
          <a:cs typeface="+mn-cs"/>
        </a:defRPr>
      </a:lvl2pPr>
      <a:lvl3pPr marL="360000" indent="-180000" algn="l" defTabSz="914400">
        <a:lnSpc>
          <a:spcPct val="110000"/>
        </a:lnSpc>
        <a:spcBef>
          <a:spcPct val="0"/>
        </a:spcBef>
        <a:spcAft>
          <a:spcPts val="1200"/>
        </a:spcAft>
        <a:buClr>
          <a:schemeClr val="accent4"/>
        </a:buClr>
        <a:buFont typeface="Symbol"/>
        <a:buChar char="-"/>
        <a:defRPr sz="1400">
          <a:solidFill>
            <a:schemeClr val="tx1"/>
          </a:solidFill>
          <a:latin typeface="+mn-lt"/>
          <a:ea typeface="+mn-ea"/>
          <a:cs typeface="+mn-cs"/>
        </a:defRPr>
      </a:lvl3pPr>
      <a:lvl4pPr marL="540000" indent="-180000" algn="l" defTabSz="914400">
        <a:lnSpc>
          <a:spcPct val="110000"/>
        </a:lnSpc>
        <a:spcBef>
          <a:spcPct val="0"/>
        </a:spcBef>
        <a:spcAft>
          <a:spcPts val="1200"/>
        </a:spcAft>
        <a:buClr>
          <a:schemeClr val="accent4"/>
        </a:buClr>
        <a:buFont typeface="Symbol"/>
        <a:buChar char="-"/>
        <a:defRPr sz="1400">
          <a:solidFill>
            <a:schemeClr val="tx1"/>
          </a:solidFill>
          <a:latin typeface="+mn-lt"/>
          <a:ea typeface="+mn-ea"/>
          <a:cs typeface="+mn-cs"/>
        </a:defRPr>
      </a:lvl4pPr>
      <a:lvl5pPr marL="720000" indent="-180000" algn="l" defTabSz="914400">
        <a:lnSpc>
          <a:spcPct val="110000"/>
        </a:lnSpc>
        <a:spcBef>
          <a:spcPct val="0"/>
        </a:spcBef>
        <a:spcAft>
          <a:spcPts val="1200"/>
        </a:spcAft>
        <a:buClr>
          <a:schemeClr val="accent4"/>
        </a:buClr>
        <a:buFont typeface="Symbol"/>
        <a:buChar char="-"/>
        <a:defRPr sz="1200">
          <a:solidFill>
            <a:schemeClr val="tx1"/>
          </a:solidFill>
          <a:latin typeface="+mn-lt"/>
          <a:ea typeface="+mn-ea"/>
          <a:cs typeface="+mn-cs"/>
        </a:defRPr>
      </a:lvl5pPr>
      <a:lvl6pPr marL="900000" indent="-180000" algn="l" defTabSz="914400">
        <a:lnSpc>
          <a:spcPct val="110000"/>
        </a:lnSpc>
        <a:spcBef>
          <a:spcPct val="0"/>
        </a:spcBef>
        <a:spcAft>
          <a:spcPts val="1200"/>
        </a:spcAft>
        <a:buClr>
          <a:schemeClr val="accent4"/>
        </a:buClr>
        <a:buFont typeface="Symbol"/>
        <a:buChar char="-"/>
        <a:defRPr sz="1200">
          <a:solidFill>
            <a:schemeClr val="tx1"/>
          </a:solidFill>
          <a:latin typeface="+mn-lt"/>
          <a:ea typeface="+mn-ea"/>
          <a:cs typeface="+mn-cs"/>
        </a:defRPr>
      </a:lvl6pPr>
      <a:lvl7pPr marL="1080000" indent="-180000" algn="l" defTabSz="914400">
        <a:lnSpc>
          <a:spcPct val="110000"/>
        </a:lnSpc>
        <a:spcBef>
          <a:spcPct val="0"/>
        </a:spcBef>
        <a:spcAft>
          <a:spcPts val="1200"/>
        </a:spcAft>
        <a:buClr>
          <a:schemeClr val="accent4"/>
        </a:buClr>
        <a:buFont typeface="Symbol"/>
        <a:buChar char="-"/>
        <a:defRPr sz="1200">
          <a:solidFill>
            <a:schemeClr val="tx1"/>
          </a:solidFill>
          <a:latin typeface="+mn-lt"/>
          <a:ea typeface="+mn-ea"/>
          <a:cs typeface="+mn-cs"/>
        </a:defRPr>
      </a:lvl7pPr>
      <a:lvl8pPr marL="1260000" indent="-180000" algn="l" defTabSz="914400">
        <a:lnSpc>
          <a:spcPct val="110000"/>
        </a:lnSpc>
        <a:spcBef>
          <a:spcPct val="0"/>
        </a:spcBef>
        <a:spcAft>
          <a:spcPts val="1200"/>
        </a:spcAft>
        <a:buClr>
          <a:schemeClr val="accent4"/>
        </a:buClr>
        <a:buFont typeface="Symbol"/>
        <a:buChar char="-"/>
        <a:defRPr sz="1200">
          <a:solidFill>
            <a:schemeClr val="tx1"/>
          </a:solidFill>
          <a:latin typeface="+mn-lt"/>
          <a:ea typeface="+mn-ea"/>
          <a:cs typeface="+mn-cs"/>
        </a:defRPr>
      </a:lvl8pPr>
      <a:lvl9pPr marL="1440000" indent="-180000" algn="l" defTabSz="914400">
        <a:lnSpc>
          <a:spcPct val="110000"/>
        </a:lnSpc>
        <a:spcBef>
          <a:spcPct val="0"/>
        </a:spcBef>
        <a:spcAft>
          <a:spcPts val="1200"/>
        </a:spcAft>
        <a:buClr>
          <a:schemeClr val="accent4"/>
        </a:buClr>
        <a:buFont typeface="Symbol"/>
        <a:buChar char="-"/>
        <a:defRPr sz="12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elplatzhalter 1"/>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a:t>Mastertitelformat bearbeiten</a:t>
            </a:r>
          </a:p>
        </p:txBody>
      </p:sp>
      <p:sp>
        <p:nvSpPr>
          <p:cNvPr id="1048577" name="Textplatzhalter 2"/>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48578" name="Datumsplatzhalter 3"/>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F9C00A-8AFB-47C9-A7D9-7909CE906E5E}" type="datetime4">
              <a:rPr lang="de-DE" smtClean="0"/>
              <a:t>6. Juni 2023</a:t>
            </a:fld>
            <a:endParaRPr lang="de-DE"/>
          </a:p>
        </p:txBody>
      </p:sp>
      <p:sp>
        <p:nvSpPr>
          <p:cNvPr id="1048579" name="Fußzeilenplatzhalter 4"/>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Technische Fakultät</a:t>
            </a:r>
          </a:p>
        </p:txBody>
      </p:sp>
      <p:sp>
        <p:nvSpPr>
          <p:cNvPr id="1048580" name="Foliennummernplatzhalter 5"/>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9F9DF-37BD-4CD6-BF49-65BA579E1D7A}" type="slidenum">
              <a:rPr lang="de-DE" smtClean="0"/>
              <a:t>‹#›</a:t>
            </a:fld>
            <a:endParaRPr lang="de-DE"/>
          </a:p>
        </p:txBody>
      </p:sp>
      <p:sp>
        <p:nvSpPr>
          <p:cNvPr id="1048581" name="Rechteck 6"/>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582" name="Rechteck 8"/>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grpSp>
        <p:nvGrpSpPr>
          <p:cNvPr id="18" name="Gruppieren 12"/>
          <p:cNvGrpSpPr/>
          <p:nvPr userDrawn="1"/>
        </p:nvGrpSpPr>
        <p:grpSpPr>
          <a:xfrm>
            <a:off x="-390525" y="160153"/>
            <a:ext cx="333375" cy="136812"/>
            <a:chOff x="-133350" y="2711163"/>
            <a:chExt cx="333375" cy="136812"/>
          </a:xfrm>
        </p:grpSpPr>
        <p:cxnSp>
          <p:nvCxnSpPr>
            <p:cNvPr id="3145728"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3" name="Textfeld 10"/>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19" name="Gruppieren 14"/>
          <p:cNvGrpSpPr/>
          <p:nvPr userDrawn="1"/>
        </p:nvGrpSpPr>
        <p:grpSpPr>
          <a:xfrm>
            <a:off x="-390525" y="1131703"/>
            <a:ext cx="333375" cy="136812"/>
            <a:chOff x="-133350" y="2711163"/>
            <a:chExt cx="333375" cy="136812"/>
          </a:xfrm>
        </p:grpSpPr>
        <p:cxnSp>
          <p:nvCxnSpPr>
            <p:cNvPr id="3145729"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4"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20" name="Gruppieren 17"/>
          <p:cNvGrpSpPr/>
          <p:nvPr userDrawn="1"/>
        </p:nvGrpSpPr>
        <p:grpSpPr>
          <a:xfrm>
            <a:off x="-390525" y="1491963"/>
            <a:ext cx="333375" cy="136812"/>
            <a:chOff x="-133350" y="2711163"/>
            <a:chExt cx="333375" cy="136812"/>
          </a:xfrm>
        </p:grpSpPr>
        <p:cxnSp>
          <p:nvCxnSpPr>
            <p:cNvPr id="3145730"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5" name="Textfeld 1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21" name="Gruppieren 20"/>
          <p:cNvGrpSpPr/>
          <p:nvPr userDrawn="1"/>
        </p:nvGrpSpPr>
        <p:grpSpPr>
          <a:xfrm>
            <a:off x="-390525" y="3292188"/>
            <a:ext cx="333375" cy="136812"/>
            <a:chOff x="-133350" y="2711163"/>
            <a:chExt cx="333375" cy="136812"/>
          </a:xfrm>
        </p:grpSpPr>
        <p:cxnSp>
          <p:nvCxnSpPr>
            <p:cNvPr id="3145731"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6" name="Textfeld 2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22" name="Gruppieren 23"/>
          <p:cNvGrpSpPr/>
          <p:nvPr userDrawn="1"/>
        </p:nvGrpSpPr>
        <p:grpSpPr>
          <a:xfrm>
            <a:off x="-390525" y="6063963"/>
            <a:ext cx="333375" cy="136812"/>
            <a:chOff x="-133350" y="2711163"/>
            <a:chExt cx="333375" cy="136812"/>
          </a:xfrm>
        </p:grpSpPr>
        <p:cxnSp>
          <p:nvCxnSpPr>
            <p:cNvPr id="3145732"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7" name="Textfeld 2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23" name="Gruppieren 26"/>
          <p:cNvGrpSpPr/>
          <p:nvPr userDrawn="1"/>
        </p:nvGrpSpPr>
        <p:grpSpPr>
          <a:xfrm>
            <a:off x="-390525" y="6495763"/>
            <a:ext cx="333375" cy="136812"/>
            <a:chOff x="-133350" y="2711163"/>
            <a:chExt cx="333375" cy="136812"/>
          </a:xfrm>
        </p:grpSpPr>
        <p:cxnSp>
          <p:nvCxnSpPr>
            <p:cNvPr id="3145733"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8" name="Textfeld 2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24" name="Gruppieren 29"/>
          <p:cNvGrpSpPr/>
          <p:nvPr userDrawn="1"/>
        </p:nvGrpSpPr>
        <p:grpSpPr>
          <a:xfrm rot="16200000">
            <a:off x="281643" y="-299136"/>
            <a:ext cx="333375" cy="136808"/>
            <a:chOff x="-133350" y="2711167"/>
            <a:chExt cx="333375" cy="136808"/>
          </a:xfrm>
        </p:grpSpPr>
        <p:cxnSp>
          <p:nvCxnSpPr>
            <p:cNvPr id="3145734" name="Gerader Verbinder 3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89" name="Textfeld 3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5" name="Gruppieren 32"/>
          <p:cNvGrpSpPr/>
          <p:nvPr userDrawn="1"/>
        </p:nvGrpSpPr>
        <p:grpSpPr>
          <a:xfrm rot="16200000">
            <a:off x="5752963" y="-299136"/>
            <a:ext cx="333375" cy="136804"/>
            <a:chOff x="-133350" y="2711171"/>
            <a:chExt cx="333375" cy="136804"/>
          </a:xfrm>
        </p:grpSpPr>
        <p:cxnSp>
          <p:nvCxnSpPr>
            <p:cNvPr id="3145735" name="Gerader Verbinder 3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90" name="Textfeld 3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26" name="Gruppieren 13"/>
          <p:cNvGrpSpPr/>
          <p:nvPr userDrawn="1"/>
        </p:nvGrpSpPr>
        <p:grpSpPr>
          <a:xfrm>
            <a:off x="6203950" y="-397424"/>
            <a:ext cx="124906" cy="333375"/>
            <a:chOff x="6416680" y="-397424"/>
            <a:chExt cx="124906" cy="333375"/>
          </a:xfrm>
        </p:grpSpPr>
        <p:cxnSp>
          <p:nvCxnSpPr>
            <p:cNvPr id="3145736" name="Gerader Verbinder 3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91" name="Textfeld 3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737" name="Gerader Verbinder 39"/>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7" name="Gruppieren 40"/>
          <p:cNvGrpSpPr/>
          <p:nvPr userDrawn="1"/>
        </p:nvGrpSpPr>
        <p:grpSpPr>
          <a:xfrm rot="16200000">
            <a:off x="11447325" y="-299139"/>
            <a:ext cx="333375" cy="136800"/>
            <a:chOff x="-133350" y="2711175"/>
            <a:chExt cx="333375" cy="136800"/>
          </a:xfrm>
        </p:grpSpPr>
        <p:cxnSp>
          <p:nvCxnSpPr>
            <p:cNvPr id="3145738" name="Gerader Verbinder 4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592" name="Textfeld 42"/>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
        <p:nvSpPr>
          <p:cNvPr id="1048593" name="Freihandform: Form 43"/>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ct val="0"/>
              </a:spcAft>
              <a:buClrTx/>
              <a:buSzTx/>
              <a:buFontTx/>
              <a:buNone/>
            </a:pPr>
            <a:endParaRPr kumimoji="0" lang="de-DE" sz="1800" b="0" i="0" u="none" strike="noStrike" kern="0" cap="none" spc="0" normalizeH="0" baseline="0" noProof="0">
              <a:ln>
                <a:noFill/>
              </a:ln>
              <a:solidFill>
                <a:prstClr val="black"/>
              </a:solidFill>
              <a:effectLst/>
              <a:uLnTx/>
              <a:uFillTx/>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tx1"/>
          </a:solidFill>
          <a:latin typeface="+mn-lt"/>
          <a:ea typeface="+mn-ea"/>
          <a:cs typeface="+mn-cs"/>
        </a:defRPr>
      </a:lvl1pPr>
      <a:lvl2pPr marL="179705"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45"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39750"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90"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899795"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135"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59840"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180" indent="-179705"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13" name="Titelplatzhalter 1"/>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a:t>Mastertitelformat bearbeiten</a:t>
            </a:r>
          </a:p>
        </p:txBody>
      </p:sp>
      <p:sp>
        <p:nvSpPr>
          <p:cNvPr id="1049014" name="Textplatzhalter 2"/>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49015" name="Datumsplatzhalter 3"/>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F9C00A-8AFB-47C9-A7D9-7909CE906E5E}" type="datetime4">
              <a:rPr lang="de-DE" smtClean="0"/>
              <a:t>6. Juni 2023</a:t>
            </a:fld>
            <a:endParaRPr lang="de-DE"/>
          </a:p>
        </p:txBody>
      </p:sp>
      <p:sp>
        <p:nvSpPr>
          <p:cNvPr id="1049016" name="Fußzeilenplatzhalter 4"/>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Technische Fakultät</a:t>
            </a:r>
          </a:p>
        </p:txBody>
      </p:sp>
      <p:sp>
        <p:nvSpPr>
          <p:cNvPr id="1049017" name="Foliennummernplatzhalter 5"/>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9F9DF-37BD-4CD6-BF49-65BA579E1D7A}" type="slidenum">
              <a:rPr lang="de-DE" smtClean="0"/>
              <a:t>‹#›</a:t>
            </a:fld>
            <a:endParaRPr lang="de-DE"/>
          </a:p>
        </p:txBody>
      </p:sp>
      <p:sp>
        <p:nvSpPr>
          <p:cNvPr id="1049018" name="Rechteck 6"/>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019" name="Rechteck 8"/>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grpSp>
        <p:nvGrpSpPr>
          <p:cNvPr id="194" name="Gruppieren 12"/>
          <p:cNvGrpSpPr/>
          <p:nvPr userDrawn="1"/>
        </p:nvGrpSpPr>
        <p:grpSpPr>
          <a:xfrm>
            <a:off x="-390525" y="160153"/>
            <a:ext cx="333375" cy="136812"/>
            <a:chOff x="-133350" y="2711163"/>
            <a:chExt cx="333375" cy="136812"/>
          </a:xfrm>
        </p:grpSpPr>
        <p:cxnSp>
          <p:nvCxnSpPr>
            <p:cNvPr id="3145812"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0" name="Textfeld 10"/>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195" name="Gruppieren 14"/>
          <p:cNvGrpSpPr/>
          <p:nvPr userDrawn="1"/>
        </p:nvGrpSpPr>
        <p:grpSpPr>
          <a:xfrm>
            <a:off x="-390525" y="1131703"/>
            <a:ext cx="333375" cy="136812"/>
            <a:chOff x="-133350" y="2711163"/>
            <a:chExt cx="333375" cy="136812"/>
          </a:xfrm>
        </p:grpSpPr>
        <p:cxnSp>
          <p:nvCxnSpPr>
            <p:cNvPr id="3145813"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1"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196" name="Gruppieren 17"/>
          <p:cNvGrpSpPr/>
          <p:nvPr userDrawn="1"/>
        </p:nvGrpSpPr>
        <p:grpSpPr>
          <a:xfrm>
            <a:off x="-390525" y="1491963"/>
            <a:ext cx="333375" cy="136812"/>
            <a:chOff x="-133350" y="2711163"/>
            <a:chExt cx="333375" cy="136812"/>
          </a:xfrm>
        </p:grpSpPr>
        <p:cxnSp>
          <p:nvCxnSpPr>
            <p:cNvPr id="3145814"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2" name="Textfeld 1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197" name="Gruppieren 20"/>
          <p:cNvGrpSpPr/>
          <p:nvPr userDrawn="1"/>
        </p:nvGrpSpPr>
        <p:grpSpPr>
          <a:xfrm>
            <a:off x="-390525" y="3292188"/>
            <a:ext cx="333375" cy="136812"/>
            <a:chOff x="-133350" y="2711163"/>
            <a:chExt cx="333375" cy="136812"/>
          </a:xfrm>
        </p:grpSpPr>
        <p:cxnSp>
          <p:nvCxnSpPr>
            <p:cNvPr id="3145815"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3" name="Textfeld 2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198" name="Gruppieren 23"/>
          <p:cNvGrpSpPr/>
          <p:nvPr userDrawn="1"/>
        </p:nvGrpSpPr>
        <p:grpSpPr>
          <a:xfrm>
            <a:off x="-390525" y="6063963"/>
            <a:ext cx="333375" cy="136812"/>
            <a:chOff x="-133350" y="2711163"/>
            <a:chExt cx="333375" cy="136812"/>
          </a:xfrm>
        </p:grpSpPr>
        <p:cxnSp>
          <p:nvCxnSpPr>
            <p:cNvPr id="3145816"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4" name="Textfeld 2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199" name="Gruppieren 26"/>
          <p:cNvGrpSpPr/>
          <p:nvPr userDrawn="1"/>
        </p:nvGrpSpPr>
        <p:grpSpPr>
          <a:xfrm>
            <a:off x="-390525" y="6495763"/>
            <a:ext cx="333375" cy="136812"/>
            <a:chOff x="-133350" y="2711163"/>
            <a:chExt cx="333375" cy="136812"/>
          </a:xfrm>
        </p:grpSpPr>
        <p:cxnSp>
          <p:nvCxnSpPr>
            <p:cNvPr id="3145817"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5" name="Textfeld 2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200" name="Gruppieren 29"/>
          <p:cNvGrpSpPr/>
          <p:nvPr userDrawn="1"/>
        </p:nvGrpSpPr>
        <p:grpSpPr>
          <a:xfrm rot="16200000">
            <a:off x="281643" y="-299136"/>
            <a:ext cx="333375" cy="136808"/>
            <a:chOff x="-133350" y="2711167"/>
            <a:chExt cx="333375" cy="136808"/>
          </a:xfrm>
        </p:grpSpPr>
        <p:cxnSp>
          <p:nvCxnSpPr>
            <p:cNvPr id="3145818" name="Gerader Verbinder 3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6" name="Textfeld 3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01" name="Gruppieren 32"/>
          <p:cNvGrpSpPr/>
          <p:nvPr userDrawn="1"/>
        </p:nvGrpSpPr>
        <p:grpSpPr>
          <a:xfrm rot="16200000">
            <a:off x="5752963" y="-299136"/>
            <a:ext cx="333375" cy="136804"/>
            <a:chOff x="-133350" y="2711171"/>
            <a:chExt cx="333375" cy="136804"/>
          </a:xfrm>
        </p:grpSpPr>
        <p:cxnSp>
          <p:nvCxnSpPr>
            <p:cNvPr id="3145819" name="Gerader Verbinder 3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7" name="Textfeld 3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202" name="Gruppieren 13"/>
          <p:cNvGrpSpPr/>
          <p:nvPr userDrawn="1"/>
        </p:nvGrpSpPr>
        <p:grpSpPr>
          <a:xfrm>
            <a:off x="6203950" y="-397424"/>
            <a:ext cx="124906" cy="333375"/>
            <a:chOff x="6416680" y="-397424"/>
            <a:chExt cx="124906" cy="333375"/>
          </a:xfrm>
        </p:grpSpPr>
        <p:cxnSp>
          <p:nvCxnSpPr>
            <p:cNvPr id="3145820" name="Gerader Verbinder 3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8" name="Textfeld 3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21" name="Gerader Verbinder 39"/>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03" name="Gruppieren 40"/>
          <p:cNvGrpSpPr/>
          <p:nvPr userDrawn="1"/>
        </p:nvGrpSpPr>
        <p:grpSpPr>
          <a:xfrm rot="16200000">
            <a:off x="11447325" y="-299139"/>
            <a:ext cx="333375" cy="136800"/>
            <a:chOff x="-133350" y="2711175"/>
            <a:chExt cx="333375" cy="136800"/>
          </a:xfrm>
        </p:grpSpPr>
        <p:cxnSp>
          <p:nvCxnSpPr>
            <p:cNvPr id="3145822" name="Gerader Verbinder 4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029" name="Textfeld 42"/>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
        <p:nvSpPr>
          <p:cNvPr id="1049030" name="Freihandform: Form 43"/>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ct val="0"/>
              </a:spcAft>
              <a:buClrTx/>
              <a:buSzTx/>
              <a:buFontTx/>
              <a:buNone/>
            </a:pPr>
            <a:endParaRPr kumimoji="0" lang="de-DE" sz="1800" b="0" i="0" u="none" strike="noStrike" kern="0" cap="none" spc="0" normalizeH="0" baseline="0" noProof="0">
              <a:ln>
                <a:noFill/>
              </a:ln>
              <a:solidFill>
                <a:prstClr val="black"/>
              </a:solidFill>
              <a:effectLst/>
              <a:uLnTx/>
              <a:uFillTx/>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64" name="Titelplatzhalter 1"/>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a:t>Mastertitelformat bearbeiten</a:t>
            </a:r>
          </a:p>
        </p:txBody>
      </p:sp>
      <p:sp>
        <p:nvSpPr>
          <p:cNvPr id="1049165" name="Textplatzhalter 2"/>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49166" name="Datumsplatzhalter 3"/>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F9C00A-8AFB-47C9-A7D9-7909CE906E5E}" type="datetime4">
              <a:rPr lang="de-DE" smtClean="0"/>
              <a:t>6. Juni 2023</a:t>
            </a:fld>
            <a:endParaRPr lang="de-DE"/>
          </a:p>
        </p:txBody>
      </p:sp>
      <p:sp>
        <p:nvSpPr>
          <p:cNvPr id="1049167" name="Fußzeilenplatzhalter 4"/>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Technische Fakultät</a:t>
            </a:r>
          </a:p>
        </p:txBody>
      </p:sp>
      <p:sp>
        <p:nvSpPr>
          <p:cNvPr id="1049168" name="Foliennummernplatzhalter 5"/>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9F9DF-37BD-4CD6-BF49-65BA579E1D7A}" type="slidenum">
              <a:rPr lang="de-DE" smtClean="0"/>
              <a:t>‹#›</a:t>
            </a:fld>
            <a:endParaRPr lang="de-DE"/>
          </a:p>
        </p:txBody>
      </p:sp>
      <p:sp>
        <p:nvSpPr>
          <p:cNvPr id="1049169" name="Rechteck 6"/>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9170" name="Rechteck 8"/>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grpSp>
        <p:nvGrpSpPr>
          <p:cNvPr id="254" name="Gruppieren 12"/>
          <p:cNvGrpSpPr/>
          <p:nvPr userDrawn="1"/>
        </p:nvGrpSpPr>
        <p:grpSpPr>
          <a:xfrm>
            <a:off x="-390525" y="160153"/>
            <a:ext cx="333375" cy="136812"/>
            <a:chOff x="-133350" y="2711163"/>
            <a:chExt cx="333375" cy="136812"/>
          </a:xfrm>
        </p:grpSpPr>
        <p:cxnSp>
          <p:nvCxnSpPr>
            <p:cNvPr id="3145845"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1" name="Textfeld 10"/>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255" name="Gruppieren 14"/>
          <p:cNvGrpSpPr/>
          <p:nvPr userDrawn="1"/>
        </p:nvGrpSpPr>
        <p:grpSpPr>
          <a:xfrm>
            <a:off x="-390525" y="1131703"/>
            <a:ext cx="333375" cy="136812"/>
            <a:chOff x="-133350" y="2711163"/>
            <a:chExt cx="333375" cy="136812"/>
          </a:xfrm>
        </p:grpSpPr>
        <p:cxnSp>
          <p:nvCxnSpPr>
            <p:cNvPr id="3145846"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2"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256" name="Gruppieren 17"/>
          <p:cNvGrpSpPr/>
          <p:nvPr userDrawn="1"/>
        </p:nvGrpSpPr>
        <p:grpSpPr>
          <a:xfrm>
            <a:off x="-390525" y="1491963"/>
            <a:ext cx="333375" cy="136812"/>
            <a:chOff x="-133350" y="2711163"/>
            <a:chExt cx="333375" cy="136812"/>
          </a:xfrm>
        </p:grpSpPr>
        <p:cxnSp>
          <p:nvCxnSpPr>
            <p:cNvPr id="3145847"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3" name="Textfeld 1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257" name="Gruppieren 20"/>
          <p:cNvGrpSpPr/>
          <p:nvPr userDrawn="1"/>
        </p:nvGrpSpPr>
        <p:grpSpPr>
          <a:xfrm>
            <a:off x="-390525" y="3292188"/>
            <a:ext cx="333375" cy="136812"/>
            <a:chOff x="-133350" y="2711163"/>
            <a:chExt cx="333375" cy="136812"/>
          </a:xfrm>
        </p:grpSpPr>
        <p:cxnSp>
          <p:nvCxnSpPr>
            <p:cNvPr id="3145848"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4" name="Textfeld 2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258" name="Gruppieren 23"/>
          <p:cNvGrpSpPr/>
          <p:nvPr userDrawn="1"/>
        </p:nvGrpSpPr>
        <p:grpSpPr>
          <a:xfrm>
            <a:off x="-390525" y="6063963"/>
            <a:ext cx="333375" cy="136812"/>
            <a:chOff x="-133350" y="2711163"/>
            <a:chExt cx="333375" cy="136812"/>
          </a:xfrm>
        </p:grpSpPr>
        <p:cxnSp>
          <p:nvCxnSpPr>
            <p:cNvPr id="3145849"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5" name="Textfeld 2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259" name="Gruppieren 26"/>
          <p:cNvGrpSpPr/>
          <p:nvPr userDrawn="1"/>
        </p:nvGrpSpPr>
        <p:grpSpPr>
          <a:xfrm>
            <a:off x="-390525" y="6495763"/>
            <a:ext cx="333375" cy="136812"/>
            <a:chOff x="-133350" y="2711163"/>
            <a:chExt cx="333375" cy="136812"/>
          </a:xfrm>
        </p:grpSpPr>
        <p:cxnSp>
          <p:nvCxnSpPr>
            <p:cNvPr id="3145850"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6" name="Textfeld 2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260" name="Gruppieren 29"/>
          <p:cNvGrpSpPr/>
          <p:nvPr userDrawn="1"/>
        </p:nvGrpSpPr>
        <p:grpSpPr>
          <a:xfrm rot="16200000">
            <a:off x="281643" y="-299136"/>
            <a:ext cx="333375" cy="136808"/>
            <a:chOff x="-133350" y="2711167"/>
            <a:chExt cx="333375" cy="136808"/>
          </a:xfrm>
        </p:grpSpPr>
        <p:cxnSp>
          <p:nvCxnSpPr>
            <p:cNvPr id="3145851" name="Gerader Verbinder 3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7" name="Textfeld 3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261" name="Gruppieren 32"/>
          <p:cNvGrpSpPr/>
          <p:nvPr userDrawn="1"/>
        </p:nvGrpSpPr>
        <p:grpSpPr>
          <a:xfrm rot="16200000">
            <a:off x="5752963" y="-299136"/>
            <a:ext cx="333375" cy="136804"/>
            <a:chOff x="-133350" y="2711171"/>
            <a:chExt cx="333375" cy="136804"/>
          </a:xfrm>
        </p:grpSpPr>
        <p:cxnSp>
          <p:nvCxnSpPr>
            <p:cNvPr id="3145852" name="Gerader Verbinder 3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8" name="Textfeld 3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262" name="Gruppieren 13"/>
          <p:cNvGrpSpPr/>
          <p:nvPr userDrawn="1"/>
        </p:nvGrpSpPr>
        <p:grpSpPr>
          <a:xfrm>
            <a:off x="6203950" y="-397424"/>
            <a:ext cx="124906" cy="333375"/>
            <a:chOff x="6416680" y="-397424"/>
            <a:chExt cx="124906" cy="333375"/>
          </a:xfrm>
        </p:grpSpPr>
        <p:cxnSp>
          <p:nvCxnSpPr>
            <p:cNvPr id="3145853" name="Gerader Verbinder 3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79" name="Textfeld 3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854" name="Gerader Verbinder 39"/>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63" name="Gruppieren 40"/>
          <p:cNvGrpSpPr/>
          <p:nvPr userDrawn="1"/>
        </p:nvGrpSpPr>
        <p:grpSpPr>
          <a:xfrm rot="16200000">
            <a:off x="11447325" y="-299139"/>
            <a:ext cx="333375" cy="136800"/>
            <a:chOff x="-133350" y="2711175"/>
            <a:chExt cx="333375" cy="136800"/>
          </a:xfrm>
        </p:grpSpPr>
        <p:cxnSp>
          <p:nvCxnSpPr>
            <p:cNvPr id="3145855" name="Gerader Verbinder 4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9180" name="Textfeld 42"/>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
        <p:nvSpPr>
          <p:cNvPr id="1049181" name="Freihandform: Form 43"/>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ct val="0"/>
              </a:spcAft>
              <a:buClrTx/>
              <a:buSzTx/>
              <a:buFontTx/>
              <a:buNone/>
            </a:pPr>
            <a:endParaRPr kumimoji="0" lang="de-DE" sz="1800" b="0" i="0" u="none" strike="noStrike" kern="0" cap="none" spc="0" normalizeH="0" baseline="0" noProof="0">
              <a:ln>
                <a:noFill/>
              </a:ln>
              <a:solidFill>
                <a:prstClr val="black"/>
              </a:solidFill>
              <a:effectLst/>
              <a:uLnTx/>
              <a:uFillTx/>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17" name="Titelplatzhalter 1"/>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a:t>Mastertitelformat bearbeiten</a:t>
            </a:r>
          </a:p>
        </p:txBody>
      </p:sp>
      <p:sp>
        <p:nvSpPr>
          <p:cNvPr id="1048718" name="Textplatzhalter 2"/>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48719" name="Datumsplatzhalter 3"/>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F9C00A-8AFB-47C9-A7D9-7909CE906E5E}" type="datetime4">
              <a:rPr lang="de-DE" smtClean="0"/>
              <a:t>6. Juni 2023</a:t>
            </a:fld>
            <a:endParaRPr lang="de-DE"/>
          </a:p>
        </p:txBody>
      </p:sp>
      <p:sp>
        <p:nvSpPr>
          <p:cNvPr id="1048720" name="Fußzeilenplatzhalter 4"/>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Technische Fakultät</a:t>
            </a:r>
          </a:p>
        </p:txBody>
      </p:sp>
      <p:sp>
        <p:nvSpPr>
          <p:cNvPr id="1048721" name="Foliennummernplatzhalter 5"/>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9F9DF-37BD-4CD6-BF49-65BA579E1D7A}" type="slidenum">
              <a:rPr lang="de-DE" smtClean="0"/>
              <a:t>‹#›</a:t>
            </a:fld>
            <a:endParaRPr lang="de-DE"/>
          </a:p>
        </p:txBody>
      </p:sp>
      <p:sp>
        <p:nvSpPr>
          <p:cNvPr id="1048722" name="Rechteck 6"/>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sp>
        <p:nvSpPr>
          <p:cNvPr id="1048723" name="Rechteck 8"/>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p>
        </p:txBody>
      </p:sp>
      <p:grpSp>
        <p:nvGrpSpPr>
          <p:cNvPr id="86" name="Gruppieren 12"/>
          <p:cNvGrpSpPr/>
          <p:nvPr userDrawn="1"/>
        </p:nvGrpSpPr>
        <p:grpSpPr>
          <a:xfrm>
            <a:off x="-390525" y="160153"/>
            <a:ext cx="333375" cy="136812"/>
            <a:chOff x="-133350" y="2711163"/>
            <a:chExt cx="333375" cy="136812"/>
          </a:xfrm>
        </p:grpSpPr>
        <p:cxnSp>
          <p:nvCxnSpPr>
            <p:cNvPr id="3145756" name="Gerader Verbinder 9"/>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4" name="Textfeld 10"/>
            <p:cNvSpPr txBox="1"/>
            <p:nvPr userDrawn="1"/>
          </p:nvSpPr>
          <p:spPr>
            <a:xfrm>
              <a:off x="-96506" y="2711163"/>
              <a:ext cx="259686"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08,70</a:t>
              </a:r>
            </a:p>
          </p:txBody>
        </p:sp>
      </p:grpSp>
      <p:grpSp>
        <p:nvGrpSpPr>
          <p:cNvPr id="87" name="Gruppieren 14"/>
          <p:cNvGrpSpPr/>
          <p:nvPr userDrawn="1"/>
        </p:nvGrpSpPr>
        <p:grpSpPr>
          <a:xfrm>
            <a:off x="-390525" y="1131703"/>
            <a:ext cx="333375" cy="136812"/>
            <a:chOff x="-133350" y="2711163"/>
            <a:chExt cx="333375" cy="136812"/>
          </a:xfrm>
        </p:grpSpPr>
        <p:cxnSp>
          <p:nvCxnSpPr>
            <p:cNvPr id="3145757" name="Gerader Verbinder 15"/>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5" name="Textfeld 16"/>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06,00</a:t>
              </a:r>
            </a:p>
          </p:txBody>
        </p:sp>
      </p:grpSp>
      <p:grpSp>
        <p:nvGrpSpPr>
          <p:cNvPr id="88" name="Gruppieren 17"/>
          <p:cNvGrpSpPr/>
          <p:nvPr userDrawn="1"/>
        </p:nvGrpSpPr>
        <p:grpSpPr>
          <a:xfrm>
            <a:off x="-390525" y="1491963"/>
            <a:ext cx="333375" cy="136812"/>
            <a:chOff x="-133350" y="2711163"/>
            <a:chExt cx="333375" cy="136812"/>
          </a:xfrm>
        </p:grpSpPr>
        <p:cxnSp>
          <p:nvCxnSpPr>
            <p:cNvPr id="3145758" name="Gerader Verbinder 18"/>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6" name="Textfeld 19"/>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05,00</a:t>
              </a:r>
            </a:p>
          </p:txBody>
        </p:sp>
      </p:grpSp>
      <p:grpSp>
        <p:nvGrpSpPr>
          <p:cNvPr id="89" name="Gruppieren 20"/>
          <p:cNvGrpSpPr/>
          <p:nvPr userDrawn="1"/>
        </p:nvGrpSpPr>
        <p:grpSpPr>
          <a:xfrm>
            <a:off x="-390525" y="3292188"/>
            <a:ext cx="333375" cy="136812"/>
            <a:chOff x="-133350" y="2711163"/>
            <a:chExt cx="333375" cy="136812"/>
          </a:xfrm>
        </p:grpSpPr>
        <p:cxnSp>
          <p:nvCxnSpPr>
            <p:cNvPr id="3145759" name="Gerader Verbinder 2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7" name="Textfeld 22"/>
            <p:cNvSpPr txBox="1"/>
            <p:nvPr userDrawn="1"/>
          </p:nvSpPr>
          <p:spPr>
            <a:xfrm>
              <a:off x="-96505"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00,00</a:t>
              </a:r>
            </a:p>
          </p:txBody>
        </p:sp>
      </p:grpSp>
      <p:grpSp>
        <p:nvGrpSpPr>
          <p:cNvPr id="90" name="Gruppieren 23"/>
          <p:cNvGrpSpPr/>
          <p:nvPr userDrawn="1"/>
        </p:nvGrpSpPr>
        <p:grpSpPr>
          <a:xfrm>
            <a:off x="-390525" y="6063963"/>
            <a:ext cx="333375" cy="136812"/>
            <a:chOff x="-133350" y="2711163"/>
            <a:chExt cx="333375" cy="136812"/>
          </a:xfrm>
        </p:grpSpPr>
        <p:cxnSp>
          <p:nvCxnSpPr>
            <p:cNvPr id="3145760" name="Gerader Verbinder 24"/>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8" name="Textfeld 25"/>
            <p:cNvSpPr txBox="1"/>
            <p:nvPr userDrawn="1"/>
          </p:nvSpPr>
          <p:spPr>
            <a:xfrm>
              <a:off x="-96504"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07,70</a:t>
              </a:r>
            </a:p>
          </p:txBody>
        </p:sp>
      </p:grpSp>
      <p:grpSp>
        <p:nvGrpSpPr>
          <p:cNvPr id="91" name="Gruppieren 26"/>
          <p:cNvGrpSpPr/>
          <p:nvPr userDrawn="1"/>
        </p:nvGrpSpPr>
        <p:grpSpPr>
          <a:xfrm>
            <a:off x="-390525" y="6495763"/>
            <a:ext cx="333375" cy="136812"/>
            <a:chOff x="-133350" y="2711163"/>
            <a:chExt cx="333375" cy="136812"/>
          </a:xfrm>
        </p:grpSpPr>
        <p:cxnSp>
          <p:nvCxnSpPr>
            <p:cNvPr id="3145761" name="Gerader Verbinder 27"/>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29" name="Textfeld 28"/>
            <p:cNvSpPr txBox="1"/>
            <p:nvPr userDrawn="1"/>
          </p:nvSpPr>
          <p:spPr>
            <a:xfrm>
              <a:off x="-96503" y="2711163"/>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08,90</a:t>
              </a:r>
            </a:p>
          </p:txBody>
        </p:sp>
      </p:grpSp>
      <p:grpSp>
        <p:nvGrpSpPr>
          <p:cNvPr id="92" name="Gruppieren 29"/>
          <p:cNvGrpSpPr/>
          <p:nvPr userDrawn="1"/>
        </p:nvGrpSpPr>
        <p:grpSpPr>
          <a:xfrm rot="16200000">
            <a:off x="281643" y="-299136"/>
            <a:ext cx="333375" cy="136808"/>
            <a:chOff x="-133350" y="2711167"/>
            <a:chExt cx="333375" cy="136808"/>
          </a:xfrm>
        </p:grpSpPr>
        <p:cxnSp>
          <p:nvCxnSpPr>
            <p:cNvPr id="3145762" name="Gerader Verbinder 30"/>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30" name="Textfeld 31"/>
            <p:cNvSpPr txBox="1"/>
            <p:nvPr userDrawn="1"/>
          </p:nvSpPr>
          <p:spPr>
            <a:xfrm>
              <a:off x="-96507" y="2711167"/>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grpSp>
        <p:nvGrpSpPr>
          <p:cNvPr id="93" name="Gruppieren 32"/>
          <p:cNvGrpSpPr/>
          <p:nvPr userDrawn="1"/>
        </p:nvGrpSpPr>
        <p:grpSpPr>
          <a:xfrm rot="16200000">
            <a:off x="5752963" y="-299136"/>
            <a:ext cx="333375" cy="136804"/>
            <a:chOff x="-133350" y="2711171"/>
            <a:chExt cx="333375" cy="136804"/>
          </a:xfrm>
        </p:grpSpPr>
        <p:cxnSp>
          <p:nvCxnSpPr>
            <p:cNvPr id="3145763" name="Gerader Verbinder 33"/>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31" name="Textfeld 34"/>
            <p:cNvSpPr txBox="1"/>
            <p:nvPr userDrawn="1"/>
          </p:nvSpPr>
          <p:spPr>
            <a:xfrm>
              <a:off x="-96504" y="271117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grpSp>
        <p:nvGrpSpPr>
          <p:cNvPr id="94" name="Gruppieren 13"/>
          <p:cNvGrpSpPr/>
          <p:nvPr userDrawn="1"/>
        </p:nvGrpSpPr>
        <p:grpSpPr>
          <a:xfrm>
            <a:off x="6203950" y="-397424"/>
            <a:ext cx="124906" cy="333375"/>
            <a:chOff x="6416680" y="-397424"/>
            <a:chExt cx="124906" cy="333375"/>
          </a:xfrm>
        </p:grpSpPr>
        <p:cxnSp>
          <p:nvCxnSpPr>
            <p:cNvPr id="3145764" name="Gerader Verbinder 36"/>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32" name="Textfeld 37"/>
            <p:cNvSpPr txBox="1"/>
            <p:nvPr userDrawn="1"/>
          </p:nvSpPr>
          <p:spPr>
            <a:xfrm rot="16200000">
              <a:off x="6349289" y="-293191"/>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00,30</a:t>
              </a:r>
            </a:p>
          </p:txBody>
        </p:sp>
      </p:grpSp>
      <p:cxnSp>
        <p:nvCxnSpPr>
          <p:cNvPr id="3145765" name="Gerader Verbinder 39"/>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5" name="Gruppieren 40"/>
          <p:cNvGrpSpPr/>
          <p:nvPr userDrawn="1"/>
        </p:nvGrpSpPr>
        <p:grpSpPr>
          <a:xfrm rot="16200000">
            <a:off x="11447325" y="-299139"/>
            <a:ext cx="333375" cy="136800"/>
            <a:chOff x="-133350" y="2711175"/>
            <a:chExt cx="333375" cy="136800"/>
          </a:xfrm>
        </p:grpSpPr>
        <p:cxnSp>
          <p:nvCxnSpPr>
            <p:cNvPr id="3145766" name="Gerader Verbinder 41"/>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48733" name="Textfeld 42"/>
            <p:cNvSpPr txBox="1"/>
            <p:nvPr userDrawn="1"/>
          </p:nvSpPr>
          <p:spPr>
            <a:xfrm>
              <a:off x="-96501" y="2711175"/>
              <a:ext cx="259687" cy="124906"/>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800" b="0" i="0" u="none" strike="noStrike" kern="1200" cap="none" spc="0" normalizeH="0" baseline="0" noProof="0">
                  <a:ln>
                    <a:noFill/>
                  </a:ln>
                  <a:solidFill>
                    <a:schemeClr val="accent6"/>
                  </a:solidFill>
                  <a:effectLst/>
                  <a:uLnTx/>
                  <a:uFillTx/>
                  <a:latin typeface="Arial"/>
                  <a:ea typeface="+mn-ea"/>
                  <a:cs typeface="+mn-cs"/>
                </a:rPr>
                <a:t>15,50</a:t>
              </a:r>
            </a:p>
          </p:txBody>
        </p:sp>
      </p:grpSp>
      <p:sp>
        <p:nvSpPr>
          <p:cNvPr id="1048734" name="Freihandform: Form 43"/>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ct val="0"/>
              </a:spcAft>
              <a:buClrTx/>
              <a:buSzTx/>
              <a:buFontTx/>
              <a:buNone/>
            </a:pPr>
            <a:endParaRPr kumimoji="0" lang="de-DE" sz="1800" b="0" i="0" u="none" strike="noStrike" kern="0" cap="none" spc="0" normalizeH="0" baseline="0" noProof="0">
              <a:ln>
                <a:noFill/>
              </a:ln>
              <a:solidFill>
                <a:prstClr val="black"/>
              </a:solidFill>
              <a:effectLst/>
              <a:uLnTx/>
              <a:uFillTx/>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Bildplatzhalter 13" descr="Ein Bild, das Text, Geschirr enthält.  Automatisch generierte Beschreibung"/>
          <p:cNvPicPr>
            <a:picLocks noGrp="1" noChangeAspect="1"/>
          </p:cNvPicPr>
          <p:nvPr>
            <p:ph type="pic" sz="quarter" idx="10"/>
          </p:nvPr>
        </p:nvPicPr>
        <p:blipFill>
          <a:blip r:embed="rId2"/>
          <a:srcRect t="11875" b="11875"/>
          <a:stretch>
            <a:fillRect/>
          </a:stretch>
        </p:blipFill>
        <p:spPr/>
      </p:pic>
      <p:sp>
        <p:nvSpPr>
          <p:cNvPr id="1048658" name="Textplatzhalter 9"/>
          <p:cNvSpPr>
            <a:spLocks noGrp="1"/>
          </p:cNvSpPr>
          <p:nvPr>
            <p:ph type="body" sz="quarter" idx="11"/>
          </p:nvPr>
        </p:nvSpPr>
        <p:spPr/>
        <p:txBody>
          <a:bodyPr/>
          <a:lstStyle/>
          <a:p>
            <a:endParaRPr lang="de-DE" dirty="0"/>
          </a:p>
        </p:txBody>
      </p:sp>
      <p:sp>
        <p:nvSpPr>
          <p:cNvPr id="1048659" name="Titel 3"/>
          <p:cNvSpPr>
            <a:spLocks noGrp="1"/>
          </p:cNvSpPr>
          <p:nvPr>
            <p:ph type="title"/>
          </p:nvPr>
        </p:nvSpPr>
        <p:spPr>
          <a:xfrm>
            <a:off x="1278401" y="2610889"/>
            <a:ext cx="5461000" cy="3227071"/>
          </a:xfrm>
        </p:spPr>
        <p:txBody>
          <a:bodyPr/>
          <a:lstStyle/>
          <a:p>
            <a:pPr algn="ctr"/>
            <a:r>
              <a:rPr lang="de-DE" dirty="0"/>
              <a:t>Dolphin H</a:t>
            </a:r>
            <a:r>
              <a:rPr lang="de-DE" dirty="0" smtClean="0"/>
              <a:t>ealth</a:t>
            </a:r>
            <a:r>
              <a:rPr lang="de-DE" dirty="0"/>
              <a:t/>
            </a:r>
            <a:br>
              <a:rPr lang="de-DE" dirty="0"/>
            </a:br>
            <a:r>
              <a:rPr lang="de-DE" dirty="0"/>
              <a:t>M</a:t>
            </a:r>
            <a:r>
              <a:rPr lang="de-DE" dirty="0" smtClean="0"/>
              <a:t>onitoring</a:t>
            </a:r>
            <a:r>
              <a:rPr lang="de-DE" dirty="0"/>
              <a:t>:</a:t>
            </a:r>
            <a:br>
              <a:rPr lang="de-DE" dirty="0"/>
            </a:br>
            <a:r>
              <a:rPr lang="de-DE" dirty="0" smtClean="0"/>
              <a:t>DoliMo </a:t>
            </a:r>
            <a:r>
              <a:rPr lang="de-DE" dirty="0"/>
              <a:t>App</a:t>
            </a:r>
          </a:p>
        </p:txBody>
      </p:sp>
      <p:sp>
        <p:nvSpPr>
          <p:cNvPr id="1048660" name="AutoShape 6"/>
          <p:cNvSpPr>
            <a:spLocks noChangeAspect="1" noChangeArrowheads="1"/>
          </p:cNvSpPr>
          <p:nvPr/>
        </p:nvSpPr>
        <p:spPr bwMode="auto">
          <a:xfrm>
            <a:off x="5943600" y="3276600"/>
            <a:ext cx="2436034" cy="2436034"/>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97154" name="Grafik 5"/>
          <p:cNvPicPr>
            <a:picLocks noChangeAspect="1"/>
          </p:cNvPicPr>
          <p:nvPr/>
        </p:nvPicPr>
        <p:blipFill>
          <a:blip r:embed="rId3"/>
          <a:stretch>
            <a:fillRect/>
          </a:stretch>
        </p:blipFill>
        <p:spPr>
          <a:xfrm>
            <a:off x="8129338" y="2862119"/>
            <a:ext cx="3142836" cy="32649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9" name="Titel 20"/>
          <p:cNvSpPr>
            <a:spLocks noGrp="1"/>
          </p:cNvSpPr>
          <p:nvPr>
            <p:ph type="title"/>
          </p:nvPr>
        </p:nvSpPr>
        <p:spPr>
          <a:xfrm>
            <a:off x="518318" y="2851785"/>
            <a:ext cx="11157743" cy="1154431"/>
          </a:xfrm>
        </p:spPr>
        <p:txBody>
          <a:bodyPr/>
          <a:lstStyle/>
          <a:p>
            <a:r>
              <a:rPr lang="en-US" altLang="de-DE" sz="5400" i="1" dirty="0" err="1">
                <a:latin typeface="Arial Bold Italic" panose="020B0704020202020204" charset="0"/>
                <a:cs typeface="Arial Bold Italic" panose="020B0704020202020204" charset="0"/>
              </a:rPr>
              <a:t>Constantin</a:t>
            </a:r>
            <a:r>
              <a:rPr lang="en-US" altLang="de-DE" sz="5400" i="1" dirty="0">
                <a:latin typeface="Arial Bold Italic" panose="020B0704020202020204" charset="0"/>
                <a:cs typeface="Arial Bold Italic" panose="020B0704020202020204" charset="0"/>
              </a:rPr>
              <a:t> Wolff</a:t>
            </a:r>
            <a:r>
              <a:rPr lang="de-DE" dirty="0"/>
              <a:t/>
            </a:r>
            <a:br>
              <a:rPr lang="de-DE" dirty="0"/>
            </a:br>
            <a:r>
              <a:rPr lang="en-US" altLang="de-DE" sz="3200" dirty="0"/>
              <a:t>Frontend </a:t>
            </a:r>
            <a:r>
              <a:rPr lang="en-US" altLang="de-DE" sz="3200" dirty="0" smtClean="0"/>
              <a:t>Language Framework and Overview</a:t>
            </a:r>
            <a:endParaRPr lang="en-US" altLang="de-DE" sz="3200" dirty="0"/>
          </a:p>
        </p:txBody>
      </p:sp>
      <p:sp>
        <p:nvSpPr>
          <p:cNvPr id="1048900"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901" name="Fußzeilenplatzhalter 2"/>
          <p:cNvSpPr>
            <a:spLocks noGrp="1"/>
          </p:cNvSpPr>
          <p:nvPr>
            <p:ph type="ftr" sz="quarter" idx="11"/>
          </p:nvPr>
        </p:nvSpPr>
        <p:spPr/>
        <p:txBody>
          <a:bodyPr/>
          <a:lstStyle/>
          <a:p>
            <a:r>
              <a:rPr lang="de-DE"/>
              <a:t>Technische Fakultät</a:t>
            </a:r>
          </a:p>
        </p:txBody>
      </p:sp>
      <p:sp>
        <p:nvSpPr>
          <p:cNvPr id="1048902"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928" name="Datumsplatzhalter 1"/>
          <p:cNvSpPr>
            <a:spLocks noGrp="1"/>
          </p:cNvSpPr>
          <p:nvPr>
            <p:ph type="dt" sz="half" idx="10"/>
          </p:nvPr>
        </p:nvSpPr>
        <p:spPr bwMode="auto">
          <a:xfrm>
            <a:off x="10638567" y="6634666"/>
            <a:ext cx="628377" cy="123111"/>
          </a:xfrm>
        </p:spPr>
        <p:txBody>
          <a:bodyPr/>
          <a:lstStyle/>
          <a:p>
            <a:r>
              <a:rPr lang="de-DE" dirty="0" smtClean="0"/>
              <a:t>15 June 2023</a:t>
            </a:r>
            <a:endParaRPr lang="de-DE" dirty="0"/>
          </a:p>
        </p:txBody>
      </p:sp>
      <p:sp>
        <p:nvSpPr>
          <p:cNvPr id="1048929" name="Fußzeilenplatzhalter 2"/>
          <p:cNvSpPr>
            <a:spLocks noGrp="1"/>
          </p:cNvSpPr>
          <p:nvPr>
            <p:ph type="ftr" sz="quarter" idx="11"/>
          </p:nvPr>
        </p:nvSpPr>
        <p:spPr bwMode="auto">
          <a:xfrm>
            <a:off x="518319" y="6634666"/>
            <a:ext cx="5469732" cy="123111"/>
          </a:xfrm>
        </p:spPr>
        <p:txBody>
          <a:bodyPr/>
          <a:lstStyle/>
          <a:p>
            <a:r>
              <a:rPr lang="de-DE"/>
              <a:t>Technische Fakultät</a:t>
            </a:r>
          </a:p>
        </p:txBody>
      </p:sp>
      <p:sp>
        <p:nvSpPr>
          <p:cNvPr id="1048930" name="Foliennummernplatzhalter 3"/>
          <p:cNvSpPr>
            <a:spLocks noGrp="1"/>
          </p:cNvSpPr>
          <p:nvPr>
            <p:ph type="sldNum" sz="quarter" idx="12"/>
          </p:nvPr>
        </p:nvSpPr>
        <p:spPr bwMode="auto">
          <a:xfrm>
            <a:off x="11482099" y="6634666"/>
            <a:ext cx="127000" cy="114301"/>
          </a:xfrm>
        </p:spPr>
        <p:txBody>
          <a:bodyPr/>
          <a:lstStyle/>
          <a:p>
            <a:fld id="{D949F9DF-37BD-4CD6-BF49-65BA579E1D7A}" type="slidenum">
              <a:rPr lang="de-DE"/>
              <a:t>11</a:t>
            </a:fld>
            <a:endParaRPr lang="de-DE"/>
          </a:p>
        </p:txBody>
      </p:sp>
      <p:sp>
        <p:nvSpPr>
          <p:cNvPr id="1048931" name="Titel 9"/>
          <p:cNvSpPr>
            <a:spLocks noGrp="1"/>
          </p:cNvSpPr>
          <p:nvPr>
            <p:ph type="title"/>
          </p:nvPr>
        </p:nvSpPr>
        <p:spPr bwMode="auto">
          <a:xfrm>
            <a:off x="518318" y="301185"/>
            <a:ext cx="6844385" cy="332399"/>
          </a:xfrm>
        </p:spPr>
        <p:txBody>
          <a:bodyPr/>
          <a:lstStyle/>
          <a:p>
            <a:r>
              <a:rPr lang="de-DE" dirty="0" smtClean="0"/>
              <a:t>DoliMo </a:t>
            </a:r>
            <a:r>
              <a:rPr lang="de-DE" dirty="0"/>
              <a:t>– Dolphin Monitoring</a:t>
            </a:r>
            <a:endParaRPr dirty="0"/>
          </a:p>
        </p:txBody>
      </p:sp>
      <p:sp>
        <p:nvSpPr>
          <p:cNvPr id="1048932" name="Textplatzhalter 11"/>
          <p:cNvSpPr>
            <a:spLocks noGrp="1"/>
          </p:cNvSpPr>
          <p:nvPr>
            <p:ph type="body" sz="quarter" idx="37"/>
          </p:nvPr>
        </p:nvSpPr>
        <p:spPr bwMode="auto">
          <a:xfrm>
            <a:off x="517525" y="687388"/>
            <a:ext cx="6845300" cy="249237"/>
          </a:xfrm>
        </p:spPr>
        <p:txBody>
          <a:bodyPr/>
          <a:lstStyle/>
          <a:p>
            <a:r>
              <a:rPr lang="de-DE"/>
              <a:t>Framework for multilingual support </a:t>
            </a:r>
          </a:p>
        </p:txBody>
      </p:sp>
      <p:grpSp>
        <p:nvGrpSpPr>
          <p:cNvPr id="183" name="Group 19"/>
          <p:cNvGrpSpPr/>
          <p:nvPr/>
        </p:nvGrpSpPr>
        <p:grpSpPr>
          <a:xfrm>
            <a:off x="4360170" y="3613556"/>
            <a:ext cx="3600000" cy="2829724"/>
            <a:chOff x="6096000" y="1351731"/>
            <a:chExt cx="3862838" cy="2829724"/>
          </a:xfrm>
        </p:grpSpPr>
        <p:pic>
          <p:nvPicPr>
            <p:cNvPr id="2097169" name="Picture 5" descr="A screenshot of a phone  Description automatically generated with medium confidence"/>
            <p:cNvPicPr>
              <a:picLocks noChangeAspect="1"/>
            </p:cNvPicPr>
            <p:nvPr/>
          </p:nvPicPr>
          <p:blipFill>
            <a:blip r:embed="rId2"/>
            <a:srcRect b="48551"/>
            <a:stretch>
              <a:fillRect/>
            </a:stretch>
          </p:blipFill>
          <p:spPr>
            <a:xfrm>
              <a:off x="6096000" y="1351731"/>
              <a:ext cx="3862838" cy="2653333"/>
            </a:xfrm>
            <a:prstGeom prst="rect">
              <a:avLst/>
            </a:prstGeom>
          </p:spPr>
        </p:pic>
        <p:sp>
          <p:nvSpPr>
            <p:cNvPr id="1048933" name="TextBox 16"/>
            <p:cNvSpPr txBox="1"/>
            <p:nvPr/>
          </p:nvSpPr>
          <p:spPr bwMode="auto">
            <a:xfrm>
              <a:off x="6096000" y="3933055"/>
              <a:ext cx="3862838" cy="248400"/>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r>
                <a:rPr lang="x-none" sz="1000"/>
                <a:t>Homepage of the App - German</a:t>
              </a:r>
            </a:p>
          </p:txBody>
        </p:sp>
      </p:grpSp>
      <p:grpSp>
        <p:nvGrpSpPr>
          <p:cNvPr id="184" name="Group 18"/>
          <p:cNvGrpSpPr/>
          <p:nvPr/>
        </p:nvGrpSpPr>
        <p:grpSpPr>
          <a:xfrm>
            <a:off x="407368" y="3615734"/>
            <a:ext cx="3600000" cy="2827546"/>
            <a:chOff x="2109514" y="1351731"/>
            <a:chExt cx="3862838" cy="2827546"/>
          </a:xfrm>
        </p:grpSpPr>
        <p:pic>
          <p:nvPicPr>
            <p:cNvPr id="2097170" name="Picture 12" descr="A screenshot of a cell phone  Description automatically generated with medium confidence"/>
            <p:cNvPicPr>
              <a:picLocks noChangeAspect="1"/>
            </p:cNvPicPr>
            <p:nvPr/>
          </p:nvPicPr>
          <p:blipFill>
            <a:blip r:embed="rId3"/>
            <a:srcRect b="48551"/>
            <a:stretch>
              <a:fillRect/>
            </a:stretch>
          </p:blipFill>
          <p:spPr>
            <a:xfrm>
              <a:off x="2109514" y="1351731"/>
              <a:ext cx="3862838" cy="2653333"/>
            </a:xfrm>
            <a:prstGeom prst="rect">
              <a:avLst/>
            </a:prstGeom>
          </p:spPr>
        </p:pic>
        <p:sp>
          <p:nvSpPr>
            <p:cNvPr id="1048934" name="TextBox 17"/>
            <p:cNvSpPr txBox="1"/>
            <p:nvPr/>
          </p:nvSpPr>
          <p:spPr bwMode="auto">
            <a:xfrm>
              <a:off x="2109514" y="3933056"/>
              <a:ext cx="3862838" cy="24622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r>
                <a:rPr lang="x-none" sz="1000"/>
                <a:t>Homepage of the App - English</a:t>
              </a:r>
            </a:p>
          </p:txBody>
        </p:sp>
      </p:grpSp>
      <p:sp>
        <p:nvSpPr>
          <p:cNvPr id="1048935" name="TextBox 20"/>
          <p:cNvSpPr txBox="1"/>
          <p:nvPr/>
        </p:nvSpPr>
        <p:spPr bwMode="auto">
          <a:xfrm>
            <a:off x="517525" y="1530950"/>
            <a:ext cx="5866508" cy="1717040"/>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r>
              <a:rPr lang="x-none" sz="1400" b="1" dirty="0"/>
              <a:t>Framework: </a:t>
            </a:r>
            <a:r>
              <a:rPr lang="x-none" sz="1400" dirty="0"/>
              <a:t>Language detection takes place automatically by detecting the phones language settings</a:t>
            </a:r>
          </a:p>
          <a:p>
            <a:endParaRPr lang="x-none" sz="1400" dirty="0"/>
          </a:p>
          <a:p>
            <a:pPr marL="285750" indent="-285750">
              <a:buFont typeface="Arial" pitchFamily="34" charset="0"/>
              <a:buChar char="•"/>
            </a:pPr>
            <a:r>
              <a:rPr lang="en-GB" sz="1400" dirty="0"/>
              <a:t>P</a:t>
            </a:r>
            <a:r>
              <a:rPr lang="x-none" sz="1400" dirty="0"/>
              <a:t>re-translated JSON file (stores translations of all the app’s text) </a:t>
            </a:r>
          </a:p>
          <a:p>
            <a:pPr marL="285750" indent="-285750">
              <a:buFont typeface="Arial" pitchFamily="34" charset="0"/>
              <a:buChar char="•"/>
            </a:pPr>
            <a:r>
              <a:rPr lang="x-none" sz="1400" dirty="0"/>
              <a:t>Translation is typed in manually for every string in code </a:t>
            </a:r>
          </a:p>
          <a:p>
            <a:pPr marL="285750" indent="-285750">
              <a:buFont typeface="Arial" pitchFamily="34" charset="0"/>
              <a:buChar char="•"/>
            </a:pPr>
            <a:r>
              <a:rPr lang="x-none" sz="1400" dirty="0"/>
              <a:t>English </a:t>
            </a:r>
            <a:r>
              <a:rPr lang="x-none" sz="1400" dirty="0" smtClean="0"/>
              <a:t>an</a:t>
            </a:r>
            <a:r>
              <a:rPr lang="en-US" sz="1400" dirty="0" smtClean="0"/>
              <a:t>d</a:t>
            </a:r>
            <a:r>
              <a:rPr lang="x-none" sz="1400" dirty="0" smtClean="0"/>
              <a:t> </a:t>
            </a:r>
            <a:r>
              <a:rPr lang="x-none" sz="1400" dirty="0"/>
              <a:t>german supported </a:t>
            </a:r>
            <a:r>
              <a:rPr lang="x-none" sz="1400" dirty="0">
                <a:sym typeface="Wingdings" pitchFamily="2" charset="2"/>
              </a:rPr>
              <a:t> </a:t>
            </a:r>
            <a:r>
              <a:rPr lang="en-US" sz="1400" dirty="0" smtClean="0">
                <a:sym typeface="Wingdings" pitchFamily="2" charset="2"/>
              </a:rPr>
              <a:t>A</a:t>
            </a:r>
            <a:r>
              <a:rPr lang="x-none" sz="1400" dirty="0" smtClean="0">
                <a:sym typeface="Wingdings" pitchFamily="2" charset="2"/>
              </a:rPr>
              <a:t>nimal </a:t>
            </a:r>
            <a:r>
              <a:rPr lang="x-none" sz="1400" dirty="0">
                <a:sym typeface="Wingdings" pitchFamily="2" charset="2"/>
              </a:rPr>
              <a:t>keepers who are maybe not fluent in </a:t>
            </a:r>
            <a:r>
              <a:rPr lang="en-US" sz="1400" dirty="0" smtClean="0">
                <a:sym typeface="Wingdings" pitchFamily="2" charset="2"/>
              </a:rPr>
              <a:t>E</a:t>
            </a:r>
            <a:r>
              <a:rPr lang="x-none" sz="1400" dirty="0" smtClean="0">
                <a:sym typeface="Wingdings" pitchFamily="2" charset="2"/>
              </a:rPr>
              <a:t>nglish </a:t>
            </a:r>
            <a:r>
              <a:rPr lang="x-none" sz="1400" dirty="0">
                <a:sym typeface="Wingdings" pitchFamily="2" charset="2"/>
              </a:rPr>
              <a:t>can use the app as well</a:t>
            </a:r>
            <a:endParaRPr lang="x-none" sz="1400" dirty="0"/>
          </a:p>
          <a:p>
            <a:endParaRPr lang="x-none" sz="1400" dirty="0"/>
          </a:p>
        </p:txBody>
      </p:sp>
      <p:grpSp>
        <p:nvGrpSpPr>
          <p:cNvPr id="185" name="Group 26"/>
          <p:cNvGrpSpPr/>
          <p:nvPr/>
        </p:nvGrpSpPr>
        <p:grpSpPr>
          <a:xfrm>
            <a:off x="8269682" y="1530950"/>
            <a:ext cx="3212417" cy="3495019"/>
            <a:chOff x="8270655" y="1521973"/>
            <a:chExt cx="3212417" cy="3495019"/>
          </a:xfrm>
        </p:grpSpPr>
        <p:pic>
          <p:nvPicPr>
            <p:cNvPr id="2097171" name="Picture 22" descr="A screen shot of a computer  Description automatically generated with low confidence"/>
            <p:cNvPicPr>
              <a:picLocks noChangeAspect="1"/>
            </p:cNvPicPr>
            <p:nvPr/>
          </p:nvPicPr>
          <p:blipFill>
            <a:blip r:embed="rId4"/>
            <a:stretch>
              <a:fillRect/>
            </a:stretch>
          </p:blipFill>
          <p:spPr>
            <a:xfrm>
              <a:off x="8270655" y="3264908"/>
              <a:ext cx="3212417" cy="1512168"/>
            </a:xfrm>
            <a:prstGeom prst="rect">
              <a:avLst/>
            </a:prstGeom>
          </p:spPr>
        </p:pic>
        <p:pic>
          <p:nvPicPr>
            <p:cNvPr id="2097172" name="Picture 24" descr="A screen shot of a computer program  Description automatically generated with low confidence"/>
            <p:cNvPicPr>
              <a:picLocks noChangeAspect="1"/>
            </p:cNvPicPr>
            <p:nvPr/>
          </p:nvPicPr>
          <p:blipFill>
            <a:blip r:embed="rId5"/>
            <a:stretch>
              <a:fillRect/>
            </a:stretch>
          </p:blipFill>
          <p:spPr>
            <a:xfrm>
              <a:off x="8285497" y="1521973"/>
              <a:ext cx="3196602" cy="1658331"/>
            </a:xfrm>
            <a:prstGeom prst="rect">
              <a:avLst/>
            </a:prstGeom>
          </p:spPr>
        </p:pic>
        <p:sp>
          <p:nvSpPr>
            <p:cNvPr id="1048936" name="TextBox 25"/>
            <p:cNvSpPr txBox="1"/>
            <p:nvPr/>
          </p:nvSpPr>
          <p:spPr bwMode="auto">
            <a:xfrm>
              <a:off x="8285497" y="4770771"/>
              <a:ext cx="3196602" cy="24622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r>
                <a:rPr lang="en-GB" sz="1000"/>
                <a:t>P</a:t>
              </a:r>
              <a:r>
                <a:rPr lang="x-none" sz="1000"/>
                <a:t>art from JSON file with app’s translations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944" name="Datumsplatzhalter 1"/>
          <p:cNvSpPr>
            <a:spLocks noGrp="1"/>
          </p:cNvSpPr>
          <p:nvPr>
            <p:ph type="dt" sz="half" idx="10"/>
          </p:nvPr>
        </p:nvSpPr>
        <p:spPr bwMode="auto">
          <a:xfrm>
            <a:off x="10638566" y="6634666"/>
            <a:ext cx="628378" cy="123111"/>
          </a:xfrm>
        </p:spPr>
        <p:txBody>
          <a:bodyPr/>
          <a:lstStyle/>
          <a:p>
            <a:r>
              <a:rPr lang="de-DE" dirty="0" smtClean="0"/>
              <a:t>15 June 2023</a:t>
            </a:r>
            <a:endParaRPr lang="de-DE" dirty="0"/>
          </a:p>
        </p:txBody>
      </p:sp>
      <p:sp>
        <p:nvSpPr>
          <p:cNvPr id="1048945" name="Fußzeilenplatzhalter 2"/>
          <p:cNvSpPr>
            <a:spLocks noGrp="1"/>
          </p:cNvSpPr>
          <p:nvPr>
            <p:ph type="ftr" sz="quarter" idx="11"/>
          </p:nvPr>
        </p:nvSpPr>
        <p:spPr bwMode="auto">
          <a:xfrm>
            <a:off x="518319" y="6634666"/>
            <a:ext cx="5469732" cy="123111"/>
          </a:xfrm>
        </p:spPr>
        <p:txBody>
          <a:bodyPr/>
          <a:lstStyle/>
          <a:p>
            <a:r>
              <a:rPr lang="de-DE"/>
              <a:t>Technische Fakultät</a:t>
            </a:r>
          </a:p>
        </p:txBody>
      </p:sp>
      <p:sp>
        <p:nvSpPr>
          <p:cNvPr id="1048946" name="Foliennummernplatzhalter 3"/>
          <p:cNvSpPr>
            <a:spLocks noGrp="1"/>
          </p:cNvSpPr>
          <p:nvPr>
            <p:ph type="sldNum" sz="quarter" idx="12"/>
          </p:nvPr>
        </p:nvSpPr>
        <p:spPr bwMode="auto">
          <a:xfrm>
            <a:off x="11482099" y="6634666"/>
            <a:ext cx="127000" cy="114301"/>
          </a:xfrm>
        </p:spPr>
        <p:txBody>
          <a:bodyPr/>
          <a:lstStyle/>
          <a:p>
            <a:fld id="{D949F9DF-37BD-4CD6-BF49-65BA579E1D7A}" type="slidenum">
              <a:rPr lang="de-DE"/>
              <a:t>12</a:t>
            </a:fld>
            <a:endParaRPr lang="de-DE"/>
          </a:p>
        </p:txBody>
      </p:sp>
      <p:sp>
        <p:nvSpPr>
          <p:cNvPr id="1048947" name="Titel 9"/>
          <p:cNvSpPr>
            <a:spLocks noGrp="1"/>
          </p:cNvSpPr>
          <p:nvPr>
            <p:ph type="title"/>
          </p:nvPr>
        </p:nvSpPr>
        <p:spPr bwMode="auto">
          <a:xfrm>
            <a:off x="518318" y="301185"/>
            <a:ext cx="6844385" cy="332399"/>
          </a:xfrm>
        </p:spPr>
        <p:txBody>
          <a:bodyPr/>
          <a:lstStyle/>
          <a:p>
            <a:r>
              <a:rPr lang="de-DE" err="1"/>
              <a:t>DoliMo – Dolphin Monitoring</a:t>
            </a:r>
          </a:p>
        </p:txBody>
      </p:sp>
      <p:sp>
        <p:nvSpPr>
          <p:cNvPr id="1048948" name="Textplatzhalter 11"/>
          <p:cNvSpPr>
            <a:spLocks noGrp="1"/>
          </p:cNvSpPr>
          <p:nvPr>
            <p:ph type="body" sz="quarter" idx="37"/>
          </p:nvPr>
        </p:nvSpPr>
        <p:spPr bwMode="auto">
          <a:xfrm>
            <a:off x="517525" y="687388"/>
            <a:ext cx="6845300" cy="249812"/>
          </a:xfrm>
        </p:spPr>
        <p:txBody>
          <a:bodyPr/>
          <a:lstStyle/>
          <a:p>
            <a:r>
              <a:rPr lang="de-DE" err="1"/>
              <a:t>How does the App look like?</a:t>
            </a:r>
          </a:p>
        </p:txBody>
      </p:sp>
      <p:pic>
        <p:nvPicPr>
          <p:cNvPr id="2097174" name="Screen Recording 2023-06-04 at 12.14.3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7599" y="1369940"/>
            <a:ext cx="3763873" cy="5112570"/>
          </a:xfrm>
          <a:prstGeom prst="rect">
            <a:avLst/>
          </a:prstGeom>
        </p:spPr>
      </p:pic>
      <p:sp>
        <p:nvSpPr>
          <p:cNvPr id="1048949" name="TextBox 12"/>
          <p:cNvSpPr txBox="1"/>
          <p:nvPr/>
        </p:nvSpPr>
        <p:spPr bwMode="auto">
          <a:xfrm>
            <a:off x="6519648" y="1544955"/>
            <a:ext cx="2520280"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5 Evaluation Principles </a:t>
            </a:r>
          </a:p>
        </p:txBody>
      </p:sp>
      <p:sp>
        <p:nvSpPr>
          <p:cNvPr id="1048950" name="TextBox 14"/>
          <p:cNvSpPr txBox="1"/>
          <p:nvPr/>
        </p:nvSpPr>
        <p:spPr bwMode="auto">
          <a:xfrm>
            <a:off x="4326024" y="2103750"/>
            <a:ext cx="2030626"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Housing / Environment</a:t>
            </a:r>
          </a:p>
        </p:txBody>
      </p:sp>
      <p:sp>
        <p:nvSpPr>
          <p:cNvPr id="1048951" name="TextBox 15"/>
          <p:cNvSpPr txBox="1"/>
          <p:nvPr/>
        </p:nvSpPr>
        <p:spPr bwMode="auto">
          <a:xfrm>
            <a:off x="8998764" y="2103750"/>
            <a:ext cx="1242912"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Feeding</a:t>
            </a:r>
          </a:p>
        </p:txBody>
      </p:sp>
      <p:sp>
        <p:nvSpPr>
          <p:cNvPr id="1048952" name="TextBox 16"/>
          <p:cNvSpPr txBox="1"/>
          <p:nvPr/>
        </p:nvSpPr>
        <p:spPr bwMode="auto">
          <a:xfrm>
            <a:off x="10367698" y="2103750"/>
            <a:ext cx="1511835"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Emotional State</a:t>
            </a:r>
          </a:p>
        </p:txBody>
      </p:sp>
      <p:sp>
        <p:nvSpPr>
          <p:cNvPr id="1048953" name="TextBox 17"/>
          <p:cNvSpPr txBox="1"/>
          <p:nvPr/>
        </p:nvSpPr>
        <p:spPr bwMode="auto">
          <a:xfrm>
            <a:off x="7661359" y="2110034"/>
            <a:ext cx="1242912"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Behaviour</a:t>
            </a:r>
          </a:p>
        </p:txBody>
      </p:sp>
      <p:sp>
        <p:nvSpPr>
          <p:cNvPr id="1048954" name="TextBox 18"/>
          <p:cNvSpPr txBox="1"/>
          <p:nvPr/>
        </p:nvSpPr>
        <p:spPr bwMode="auto">
          <a:xfrm>
            <a:off x="6457477" y="2110034"/>
            <a:ext cx="1146908"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Health</a:t>
            </a:r>
          </a:p>
        </p:txBody>
      </p:sp>
      <p:sp>
        <p:nvSpPr>
          <p:cNvPr id="1048955" name="TextBox 19"/>
          <p:cNvSpPr txBox="1"/>
          <p:nvPr/>
        </p:nvSpPr>
        <p:spPr bwMode="auto">
          <a:xfrm>
            <a:off x="4818191" y="2855234"/>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Criteria</a:t>
            </a:r>
          </a:p>
        </p:txBody>
      </p:sp>
      <p:sp>
        <p:nvSpPr>
          <p:cNvPr id="1048956" name="TextBox 20"/>
          <p:cNvSpPr txBox="1"/>
          <p:nvPr/>
        </p:nvSpPr>
        <p:spPr bwMode="auto">
          <a:xfrm>
            <a:off x="7759669" y="2864211"/>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Criteria</a:t>
            </a:r>
          </a:p>
        </p:txBody>
      </p:sp>
      <p:sp>
        <p:nvSpPr>
          <p:cNvPr id="1048957" name="TextBox 21"/>
          <p:cNvSpPr txBox="1"/>
          <p:nvPr/>
        </p:nvSpPr>
        <p:spPr bwMode="auto">
          <a:xfrm>
            <a:off x="9097074" y="2855236"/>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Criteria</a:t>
            </a:r>
          </a:p>
        </p:txBody>
      </p:sp>
      <p:sp>
        <p:nvSpPr>
          <p:cNvPr id="1048958" name="TextBox 22"/>
          <p:cNvSpPr txBox="1"/>
          <p:nvPr/>
        </p:nvSpPr>
        <p:spPr bwMode="auto">
          <a:xfrm>
            <a:off x="10533689" y="2857062"/>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Criteria</a:t>
            </a:r>
          </a:p>
        </p:txBody>
      </p:sp>
      <p:sp>
        <p:nvSpPr>
          <p:cNvPr id="1048959" name="TextBox 23"/>
          <p:cNvSpPr txBox="1"/>
          <p:nvPr/>
        </p:nvSpPr>
        <p:spPr bwMode="auto">
          <a:xfrm>
            <a:off x="6507785" y="2855235"/>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Criteria</a:t>
            </a:r>
          </a:p>
        </p:txBody>
      </p:sp>
      <p:sp>
        <p:nvSpPr>
          <p:cNvPr id="1048960" name="TextBox 24"/>
          <p:cNvSpPr txBox="1"/>
          <p:nvPr/>
        </p:nvSpPr>
        <p:spPr bwMode="auto">
          <a:xfrm>
            <a:off x="4818190" y="3613065"/>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Subcriteria</a:t>
            </a:r>
          </a:p>
        </p:txBody>
      </p:sp>
      <p:sp>
        <p:nvSpPr>
          <p:cNvPr id="1048961" name="TextBox 25"/>
          <p:cNvSpPr txBox="1"/>
          <p:nvPr/>
        </p:nvSpPr>
        <p:spPr bwMode="auto">
          <a:xfrm>
            <a:off x="6507784" y="3618448"/>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Subcriteria</a:t>
            </a:r>
          </a:p>
        </p:txBody>
      </p:sp>
      <p:sp>
        <p:nvSpPr>
          <p:cNvPr id="1048962" name="TextBox 26"/>
          <p:cNvSpPr txBox="1"/>
          <p:nvPr/>
        </p:nvSpPr>
        <p:spPr bwMode="auto">
          <a:xfrm>
            <a:off x="7759669" y="3610373"/>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Subcriteria</a:t>
            </a:r>
          </a:p>
        </p:txBody>
      </p:sp>
      <p:sp>
        <p:nvSpPr>
          <p:cNvPr id="1048963" name="TextBox 27"/>
          <p:cNvSpPr txBox="1"/>
          <p:nvPr/>
        </p:nvSpPr>
        <p:spPr bwMode="auto">
          <a:xfrm>
            <a:off x="9097074" y="3610373"/>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Subcriteria</a:t>
            </a:r>
          </a:p>
        </p:txBody>
      </p:sp>
      <p:sp>
        <p:nvSpPr>
          <p:cNvPr id="1048964" name="TextBox 28"/>
          <p:cNvSpPr txBox="1"/>
          <p:nvPr/>
        </p:nvSpPr>
        <p:spPr bwMode="auto">
          <a:xfrm>
            <a:off x="10600469" y="3618448"/>
            <a:ext cx="1046291"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de-DE"/>
            </a:defPPr>
            <a:lvl1pPr marL="0" algn="l" defTabSz="914400">
              <a:defRPr sz="1800">
                <a:solidFill>
                  <a:srgbClr val="FFFFFF"/>
                </a:solidFill>
                <a:latin typeface="Arial"/>
                <a:ea typeface="+mn-ea"/>
                <a:cs typeface="+mn-cs"/>
              </a:defRPr>
            </a:lvl1pPr>
            <a:lvl2pPr marL="457200" algn="l" defTabSz="914400">
              <a:defRPr sz="1800">
                <a:solidFill>
                  <a:srgbClr val="FFFFFF"/>
                </a:solidFill>
                <a:latin typeface="Arial"/>
                <a:ea typeface="+mn-ea"/>
                <a:cs typeface="+mn-cs"/>
              </a:defRPr>
            </a:lvl2pPr>
            <a:lvl3pPr marL="914400" algn="l" defTabSz="914400">
              <a:defRPr sz="1800">
                <a:solidFill>
                  <a:srgbClr val="FFFFFF"/>
                </a:solidFill>
                <a:latin typeface="Arial"/>
                <a:ea typeface="+mn-ea"/>
                <a:cs typeface="+mn-cs"/>
              </a:defRPr>
            </a:lvl3pPr>
            <a:lvl4pPr marL="1371600" algn="l" defTabSz="914400">
              <a:defRPr sz="1800">
                <a:solidFill>
                  <a:srgbClr val="FFFFFF"/>
                </a:solidFill>
                <a:latin typeface="Arial"/>
                <a:ea typeface="+mn-ea"/>
                <a:cs typeface="+mn-cs"/>
              </a:defRPr>
            </a:lvl4pPr>
            <a:lvl5pPr marL="1828800" algn="l" defTabSz="914400">
              <a:defRPr sz="1800">
                <a:solidFill>
                  <a:srgbClr val="FFFFFF"/>
                </a:solidFill>
                <a:latin typeface="Arial"/>
                <a:ea typeface="+mn-ea"/>
                <a:cs typeface="+mn-cs"/>
              </a:defRPr>
            </a:lvl5pPr>
            <a:lvl6pPr marL="2286000" algn="l" defTabSz="914400">
              <a:defRPr sz="1800">
                <a:solidFill>
                  <a:srgbClr val="FFFFFF"/>
                </a:solidFill>
                <a:latin typeface="Arial"/>
                <a:ea typeface="+mn-ea"/>
                <a:cs typeface="+mn-cs"/>
              </a:defRPr>
            </a:lvl6pPr>
            <a:lvl7pPr marL="2743200" algn="l" defTabSz="914400">
              <a:defRPr sz="1800">
                <a:solidFill>
                  <a:srgbClr val="FFFFFF"/>
                </a:solidFill>
                <a:latin typeface="Arial"/>
                <a:ea typeface="+mn-ea"/>
                <a:cs typeface="+mn-cs"/>
              </a:defRPr>
            </a:lvl7pPr>
            <a:lvl8pPr marL="3200400" algn="l" defTabSz="914400">
              <a:defRPr sz="1800">
                <a:solidFill>
                  <a:srgbClr val="FFFFFF"/>
                </a:solidFill>
                <a:latin typeface="Arial"/>
                <a:ea typeface="+mn-ea"/>
                <a:cs typeface="+mn-cs"/>
              </a:defRPr>
            </a:lvl8pPr>
            <a:lvl9pPr marL="3657600" algn="l" defTabSz="914400">
              <a:defRPr sz="1800">
                <a:solidFill>
                  <a:srgbClr val="FFFFFF"/>
                </a:solidFill>
                <a:latin typeface="Arial"/>
                <a:ea typeface="+mn-ea"/>
                <a:cs typeface="+mn-cs"/>
              </a:defRPr>
            </a:lvl9pPr>
          </a:lstStyle>
          <a:p>
            <a:pPr algn="ctr"/>
            <a:r>
              <a:rPr lang="x-none" sz="1400"/>
              <a:t>Subcriteria</a:t>
            </a:r>
          </a:p>
        </p:txBody>
      </p:sp>
      <p:cxnSp>
        <p:nvCxnSpPr>
          <p:cNvPr id="3145800" name="Straight Arrow Connector 32"/>
          <p:cNvCxnSpPr>
            <a:cxnSpLocks/>
            <a:stCxn id="1048950" idx="2"/>
            <a:endCxn id="1048955" idx="0"/>
          </p:cNvCxnSpPr>
          <p:nvPr/>
        </p:nvCxnSpPr>
        <p:spPr bwMode="auto">
          <a:xfrm flipH="1">
            <a:off x="5341337" y="2411527"/>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1" name="Straight Arrow Connector 33"/>
          <p:cNvCxnSpPr>
            <a:cxnSpLocks/>
          </p:cNvCxnSpPr>
          <p:nvPr/>
        </p:nvCxnSpPr>
        <p:spPr bwMode="auto">
          <a:xfrm flipH="1">
            <a:off x="7030929" y="2411524"/>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2" name="Straight Arrow Connector 34"/>
          <p:cNvCxnSpPr>
            <a:cxnSpLocks/>
          </p:cNvCxnSpPr>
          <p:nvPr/>
        </p:nvCxnSpPr>
        <p:spPr bwMode="auto">
          <a:xfrm flipH="1">
            <a:off x="9620219" y="2411523"/>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3" name="Straight Arrow Connector 35"/>
          <p:cNvCxnSpPr>
            <a:cxnSpLocks/>
          </p:cNvCxnSpPr>
          <p:nvPr/>
        </p:nvCxnSpPr>
        <p:spPr bwMode="auto">
          <a:xfrm flipH="1">
            <a:off x="11106142" y="2411525"/>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4" name="Straight Arrow Connector 36"/>
          <p:cNvCxnSpPr>
            <a:cxnSpLocks/>
          </p:cNvCxnSpPr>
          <p:nvPr/>
        </p:nvCxnSpPr>
        <p:spPr bwMode="auto">
          <a:xfrm flipH="1">
            <a:off x="8268886" y="2411526"/>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5" name="Straight Arrow Connector 37"/>
          <p:cNvCxnSpPr>
            <a:cxnSpLocks/>
          </p:cNvCxnSpPr>
          <p:nvPr/>
        </p:nvCxnSpPr>
        <p:spPr bwMode="auto">
          <a:xfrm flipH="1">
            <a:off x="7027633" y="3183994"/>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6" name="Straight Arrow Connector 38"/>
          <p:cNvCxnSpPr>
            <a:cxnSpLocks/>
          </p:cNvCxnSpPr>
          <p:nvPr/>
        </p:nvCxnSpPr>
        <p:spPr bwMode="auto">
          <a:xfrm flipH="1">
            <a:off x="5341335" y="3183994"/>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7" name="Straight Arrow Connector 39"/>
          <p:cNvCxnSpPr>
            <a:cxnSpLocks/>
          </p:cNvCxnSpPr>
          <p:nvPr/>
        </p:nvCxnSpPr>
        <p:spPr bwMode="auto">
          <a:xfrm flipH="1">
            <a:off x="8272679" y="3174741"/>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8" name="Straight Arrow Connector 40"/>
          <p:cNvCxnSpPr>
            <a:cxnSpLocks/>
          </p:cNvCxnSpPr>
          <p:nvPr/>
        </p:nvCxnSpPr>
        <p:spPr bwMode="auto">
          <a:xfrm flipH="1">
            <a:off x="9620219" y="3183994"/>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45809" name="Straight Arrow Connector 41"/>
          <p:cNvCxnSpPr>
            <a:cxnSpLocks/>
          </p:cNvCxnSpPr>
          <p:nvPr/>
        </p:nvCxnSpPr>
        <p:spPr bwMode="auto">
          <a:xfrm flipH="1">
            <a:off x="11106142" y="3183994"/>
            <a:ext cx="0" cy="443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48965" name="TextBox 42"/>
          <p:cNvSpPr txBox="1"/>
          <p:nvPr/>
        </p:nvSpPr>
        <p:spPr bwMode="auto">
          <a:xfrm>
            <a:off x="4738214" y="4449448"/>
            <a:ext cx="7061343" cy="830997"/>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285750" indent="-285750">
              <a:buFont typeface="Wingdings" pitchFamily="2" charset="2"/>
              <a:buChar char="Ø"/>
            </a:pPr>
            <a:r>
              <a:rPr lang="x-none" sz="1600"/>
              <a:t>Every subcriteria stands for a test </a:t>
            </a:r>
          </a:p>
          <a:p>
            <a:pPr marL="285750" indent="-285750">
              <a:buFont typeface="Wingdings" pitchFamily="2" charset="2"/>
              <a:buChar char="Ø"/>
            </a:pPr>
            <a:r>
              <a:rPr lang="x-none" sz="1600"/>
              <a:t>App shall be developed to be as simple as possbile to handle</a:t>
            </a:r>
          </a:p>
          <a:p>
            <a:pPr marL="285750" indent="-285750">
              <a:buFont typeface="Wingdings" pitchFamily="2" charset="2"/>
              <a:buChar char="Ø"/>
            </a:pPr>
            <a:r>
              <a:rPr lang="x-none" sz="1600"/>
              <a:t>It has to fit to the workflow on site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33" fill="hold"/>
                                        <p:tgtEl>
                                          <p:spTgt spid="209717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97174"/>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97174"/>
                                        </p:tgtEl>
                                      </p:cBhvr>
                                    </p:cmd>
                                  </p:childTnLst>
                                </p:cTn>
                              </p:par>
                            </p:childTnLst>
                          </p:cTn>
                        </p:par>
                      </p:childTnLst>
                    </p:cTn>
                  </p:par>
                </p:childTnLst>
              </p:cTn>
              <p:nextCondLst>
                <p:cond evt="onClick" delay="0">
                  <p:tgtEl>
                    <p:spTgt spid="2097174"/>
                  </p:tgtEl>
                </p:cond>
              </p:nextCondLst>
            </p:seq>
            <p:video>
              <p:cMediaNode vol="80000">
                <p:cTn id="12" fill="hold" display="0">
                  <p:stCondLst>
                    <p:cond delay="indefinite"/>
                  </p:stCondLst>
                </p:cTn>
                <p:tgtEl>
                  <p:spTgt spid="209717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6" name="Titel 20"/>
          <p:cNvSpPr>
            <a:spLocks noGrp="1"/>
          </p:cNvSpPr>
          <p:nvPr>
            <p:ph type="title"/>
          </p:nvPr>
        </p:nvSpPr>
        <p:spPr>
          <a:xfrm>
            <a:off x="518318" y="2851785"/>
            <a:ext cx="11157743" cy="1154431"/>
          </a:xfrm>
        </p:spPr>
        <p:txBody>
          <a:bodyPr/>
          <a:lstStyle/>
          <a:p>
            <a:r>
              <a:rPr lang="en-US" altLang="de-DE" sz="5400" i="1" dirty="0" err="1">
                <a:latin typeface="Arial Bold Italic" panose="020B0704020202020204" charset="0"/>
                <a:cs typeface="Arial Bold Italic" panose="020B0704020202020204" charset="0"/>
              </a:rPr>
              <a:t>Ishitha</a:t>
            </a:r>
            <a:r>
              <a:rPr lang="en-US" altLang="de-DE" sz="5400" i="1" dirty="0">
                <a:latin typeface="Arial Bold Italic" panose="020B0704020202020204" charset="0"/>
                <a:cs typeface="Arial Bold Italic" panose="020B0704020202020204" charset="0"/>
              </a:rPr>
              <a:t> </a:t>
            </a:r>
            <a:r>
              <a:rPr lang="en-US" altLang="de-DE" sz="5400" i="1" dirty="0" err="1">
                <a:latin typeface="Arial Bold Italic" panose="020B0704020202020204" charset="0"/>
                <a:cs typeface="Arial Bold Italic" panose="020B0704020202020204" charset="0"/>
              </a:rPr>
              <a:t>Padmaraju</a:t>
            </a:r>
            <a:r>
              <a:rPr lang="de-DE" dirty="0"/>
              <a:t/>
            </a:r>
            <a:br>
              <a:rPr lang="de-DE" dirty="0"/>
            </a:br>
            <a:r>
              <a:rPr lang="en-US" altLang="de-DE" sz="3200" dirty="0" smtClean="0"/>
              <a:t>Ionic </a:t>
            </a:r>
            <a:r>
              <a:rPr lang="en-US" altLang="de-DE" sz="3200" dirty="0" err="1" smtClean="0"/>
              <a:t>Vue</a:t>
            </a:r>
            <a:r>
              <a:rPr lang="en-US" altLang="de-DE" sz="3200" dirty="0" smtClean="0"/>
              <a:t> Framework, UI and User Journey</a:t>
            </a:r>
            <a:endParaRPr lang="en-US" altLang="de-DE" sz="3200" dirty="0"/>
          </a:p>
        </p:txBody>
      </p:sp>
      <p:sp>
        <p:nvSpPr>
          <p:cNvPr id="1048967"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968" name="Fußzeilenplatzhalter 2"/>
          <p:cNvSpPr>
            <a:spLocks noGrp="1"/>
          </p:cNvSpPr>
          <p:nvPr>
            <p:ph type="ftr" sz="quarter" idx="11"/>
          </p:nvPr>
        </p:nvSpPr>
        <p:spPr/>
        <p:txBody>
          <a:bodyPr/>
          <a:lstStyle/>
          <a:p>
            <a:r>
              <a:rPr lang="de-DE"/>
              <a:t>Technische Fakultät</a:t>
            </a:r>
          </a:p>
        </p:txBody>
      </p:sp>
      <p:sp>
        <p:nvSpPr>
          <p:cNvPr id="1048969"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5" name="Picture 1" descr="istockphoto-1301434990-612x612"/>
          <p:cNvPicPr>
            <a:picLocks noChangeAspect="1"/>
          </p:cNvPicPr>
          <p:nvPr/>
        </p:nvPicPr>
        <p:blipFill>
          <a:blip r:embed="rId2">
            <a:lum bright="70000" contrast="-70000"/>
          </a:blip>
          <a:stretch>
            <a:fillRect/>
          </a:stretch>
        </p:blipFill>
        <p:spPr>
          <a:xfrm>
            <a:off x="-34925" y="1271270"/>
            <a:ext cx="12242165" cy="5257165"/>
          </a:xfrm>
          <a:prstGeom prst="rect">
            <a:avLst/>
          </a:prstGeom>
        </p:spPr>
      </p:pic>
      <p:sp>
        <p:nvSpPr>
          <p:cNvPr id="1048970" name="Flowchart: Alternate Process 22"/>
          <p:cNvSpPr/>
          <p:nvPr/>
        </p:nvSpPr>
        <p:spPr>
          <a:xfrm>
            <a:off x="902970" y="1779905"/>
            <a:ext cx="1713865" cy="1746885"/>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8971" name="Flowchart: Alternate Process 9"/>
          <p:cNvSpPr/>
          <p:nvPr/>
        </p:nvSpPr>
        <p:spPr>
          <a:xfrm>
            <a:off x="5408295" y="1779270"/>
            <a:ext cx="2195195" cy="1746885"/>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8972" name="Flowchart: Alternate Process 10"/>
          <p:cNvSpPr/>
          <p:nvPr/>
        </p:nvSpPr>
        <p:spPr>
          <a:xfrm>
            <a:off x="7903210" y="1779270"/>
            <a:ext cx="1838325" cy="1747520"/>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8973" name="Flowchart: Alternate Process 11"/>
          <p:cNvSpPr/>
          <p:nvPr/>
        </p:nvSpPr>
        <p:spPr>
          <a:xfrm>
            <a:off x="10041255" y="1779905"/>
            <a:ext cx="1601470" cy="1747520"/>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8974" name="Flowchart: Alternate Process 8"/>
          <p:cNvSpPr/>
          <p:nvPr/>
        </p:nvSpPr>
        <p:spPr>
          <a:xfrm>
            <a:off x="2933700" y="1779905"/>
            <a:ext cx="2175510" cy="1746885"/>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8975"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976"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8977" name="Foliennummernplatzhalter 4"/>
          <p:cNvSpPr>
            <a:spLocks noGrp="1"/>
          </p:cNvSpPr>
          <p:nvPr>
            <p:ph type="sldNum" sz="quarter" idx="12"/>
          </p:nvPr>
        </p:nvSpPr>
        <p:spPr>
          <a:xfrm>
            <a:off x="11482099" y="6634666"/>
            <a:ext cx="127000" cy="114301"/>
          </a:xfrm>
        </p:spPr>
        <p:txBody>
          <a:bodyPr/>
          <a:lstStyle/>
          <a:p>
            <a:fld id="{D949F9DF-37BD-4CD6-BF49-65BA579E1D7A}" type="slidenum">
              <a:rPr lang="de-DE" smtClean="0"/>
              <a:t>14</a:t>
            </a:fld>
            <a:endParaRPr lang="de-DE"/>
          </a:p>
        </p:txBody>
      </p:sp>
      <p:sp>
        <p:nvSpPr>
          <p:cNvPr id="1048978" name="Titel 5"/>
          <p:cNvSpPr>
            <a:spLocks noGrp="1"/>
          </p:cNvSpPr>
          <p:nvPr>
            <p:ph type="title"/>
          </p:nvPr>
        </p:nvSpPr>
        <p:spPr>
          <a:xfrm>
            <a:off x="518318" y="301185"/>
            <a:ext cx="6844385" cy="332105"/>
          </a:xfrm>
        </p:spPr>
        <p:txBody>
          <a:bodyPr/>
          <a:lstStyle/>
          <a:p>
            <a:r>
              <a:rPr lang="en-US" altLang="de-DE"/>
              <a:t>Ionic Vue Framework</a:t>
            </a:r>
          </a:p>
        </p:txBody>
      </p:sp>
      <p:sp>
        <p:nvSpPr>
          <p:cNvPr id="1048979" name="Textplatzhalter 7"/>
          <p:cNvSpPr>
            <a:spLocks noGrp="1"/>
          </p:cNvSpPr>
          <p:nvPr>
            <p:ph type="body" sz="quarter" idx="37"/>
          </p:nvPr>
        </p:nvSpPr>
        <p:spPr>
          <a:xfrm>
            <a:off x="517525" y="687388"/>
            <a:ext cx="6845300" cy="270510"/>
          </a:xfrm>
        </p:spPr>
        <p:txBody>
          <a:bodyPr/>
          <a:lstStyle/>
          <a:p>
            <a:r>
              <a:rPr lang="en-US" altLang="de-DE"/>
              <a:t>Adoptation</a:t>
            </a:r>
          </a:p>
        </p:txBody>
      </p:sp>
      <p:cxnSp>
        <p:nvCxnSpPr>
          <p:cNvPr id="3145810" name="Straight Arrow Connector 12"/>
          <p:cNvCxnSpPr>
            <a:cxnSpLocks/>
          </p:cNvCxnSpPr>
          <p:nvPr/>
        </p:nvCxnSpPr>
        <p:spPr>
          <a:xfrm flipH="1">
            <a:off x="517525" y="3353435"/>
            <a:ext cx="0" cy="0"/>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48980" name="Text Box 14"/>
          <p:cNvSpPr txBox="1"/>
          <p:nvPr/>
        </p:nvSpPr>
        <p:spPr>
          <a:xfrm>
            <a:off x="2975610" y="1899285"/>
            <a:ext cx="2092325" cy="1333500"/>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ts val="500"/>
              </a:spcAft>
              <a:buClrTx/>
              <a:buSzTx/>
              <a:buFont typeface="Arial" pitchFamily="34" charset="0"/>
              <a:buNone/>
            </a:pPr>
            <a:r>
              <a:rPr lang="en-US" altLang="de-DE">
                <a:sym typeface="+mn-ea"/>
              </a:rPr>
              <a:t>Component-Based Achitecture</a:t>
            </a:r>
            <a:endParaRPr lang="en-US" altLang="de-DE" sz="1600">
              <a:sym typeface="+mn-ea"/>
            </a:endParaRP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Reuseable Components</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Maintainable Codebase</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Uniform Look and Feel</a:t>
            </a:r>
          </a:p>
        </p:txBody>
      </p:sp>
      <p:sp>
        <p:nvSpPr>
          <p:cNvPr id="1048981" name="Text Box 16"/>
          <p:cNvSpPr txBox="1"/>
          <p:nvPr/>
        </p:nvSpPr>
        <p:spPr>
          <a:xfrm>
            <a:off x="998855" y="1854835"/>
            <a:ext cx="1618615" cy="1536700"/>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ts val="500"/>
              </a:spcAft>
              <a:buClrTx/>
              <a:buSzTx/>
              <a:buFont typeface="Arial" pitchFamily="34" charset="0"/>
              <a:buNone/>
            </a:pPr>
            <a:r>
              <a:rPr kumimoji="0" lang="en-US" b="0" i="0" u="none" strike="noStrike" kern="1200" cap="none" spc="0" normalizeH="0" baseline="0" noProof="0" smtClean="0">
                <a:ln>
                  <a:noFill/>
                </a:ln>
                <a:solidFill>
                  <a:prstClr val="black"/>
                </a:solidFill>
                <a:effectLst/>
                <a:uLnTx/>
                <a:uFillTx/>
                <a:latin typeface="Arial"/>
                <a:ea typeface="+mn-ea"/>
                <a:cs typeface="+mn-cs"/>
              </a:rPr>
              <a:t>Introduction</a:t>
            </a:r>
            <a:endParaRPr kumimoji="0" lang="en-US" sz="1600" b="0" i="0" u="none" strike="noStrike" kern="1200" cap="none" spc="0" normalizeH="0" baseline="0" noProof="0" smtClean="0">
              <a:ln>
                <a:noFill/>
              </a:ln>
              <a:solidFill>
                <a:prstClr val="black"/>
              </a:solidFill>
              <a:effectLst/>
              <a:uLnTx/>
              <a:uFillTx/>
              <a:latin typeface="Arial"/>
              <a:ea typeface="+mn-ea"/>
              <a:cs typeface="+mn-cs"/>
            </a:endParaRPr>
          </a:p>
          <a:p>
            <a:pPr marL="0" marR="0" indent="0" algn="l" defTabSz="914400" rtl="0" eaLnBrk="1" fontAlgn="auto" latinLnBrk="0" hangingPunct="1">
              <a:lnSpc>
                <a:spcPct val="100000"/>
              </a:lnSpc>
              <a:spcBef>
                <a:spcPct val="0"/>
              </a:spcBef>
              <a:spcAft>
                <a:spcPts val="500"/>
              </a:spcAft>
              <a:buClrTx/>
              <a:buSzTx/>
              <a:buFont typeface="Arial" pitchFamily="34" charset="0"/>
              <a:buNone/>
            </a:pPr>
            <a:r>
              <a:rPr kumimoji="0" lang="en-US" sz="1400" b="0" i="0" u="none" strike="noStrike" kern="1200" cap="none" spc="0" normalizeH="0" baseline="0" noProof="0" smtClean="0">
                <a:ln>
                  <a:noFill/>
                </a:ln>
                <a:solidFill>
                  <a:prstClr val="black"/>
                </a:solidFill>
                <a:effectLst/>
                <a:uLnTx/>
                <a:uFillTx/>
                <a:latin typeface="Arial"/>
                <a:ea typeface="+mn-ea"/>
                <a:cs typeface="+mn-cs"/>
              </a:rPr>
              <a:t>Ionic &amp; Vue.js</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Interactive</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Performance-Optimised</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Attractive UI</a:t>
            </a:r>
          </a:p>
        </p:txBody>
      </p:sp>
      <p:sp>
        <p:nvSpPr>
          <p:cNvPr id="1048982" name="Text Box 17"/>
          <p:cNvSpPr txBox="1"/>
          <p:nvPr/>
        </p:nvSpPr>
        <p:spPr>
          <a:xfrm>
            <a:off x="5564505" y="1863725"/>
            <a:ext cx="1883410" cy="1511300"/>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ts val="500"/>
              </a:spcAft>
              <a:buClrTx/>
              <a:buSzTx/>
              <a:buFont typeface="Arial" pitchFamily="34" charset="0"/>
              <a:buNone/>
            </a:pPr>
            <a:r>
              <a:rPr kumimoji="0" lang="en-US" b="0" i="0" u="none" strike="noStrike" kern="1200" cap="none" spc="0" normalizeH="0" baseline="0" noProof="0" smtClean="0">
                <a:ln>
                  <a:noFill/>
                </a:ln>
                <a:solidFill>
                  <a:prstClr val="black"/>
                </a:solidFill>
                <a:effectLst/>
                <a:uLnTx/>
                <a:uFillTx/>
                <a:latin typeface="Arial"/>
                <a:ea typeface="+mn-ea"/>
                <a:cs typeface="+mn-cs"/>
              </a:rPr>
              <a:t>Ionic </a:t>
            </a:r>
            <a:r>
              <a:rPr lang="en-US" altLang="de-DE">
                <a:sym typeface="+mn-ea"/>
              </a:rPr>
              <a:t>Capacitor</a:t>
            </a:r>
            <a:endParaRPr lang="en-US" altLang="de-DE" sz="1600">
              <a:sym typeface="+mn-ea"/>
            </a:endParaRP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Native SDKs on iOS, Android and web</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Consistency</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Quick Development Time</a:t>
            </a:r>
            <a:r>
              <a:rPr kumimoji="0" lang="en-US" sz="1200" b="0" i="0" u="none" strike="noStrike" kern="1200" cap="none" spc="0" normalizeH="0" baseline="0" noProof="0" smtClean="0">
                <a:ln>
                  <a:noFill/>
                </a:ln>
                <a:solidFill>
                  <a:prstClr val="black"/>
                </a:solidFill>
                <a:effectLst/>
                <a:uLnTx/>
                <a:uFillTx/>
                <a:latin typeface="Arial"/>
                <a:ea typeface="+mn-ea"/>
                <a:cs typeface="+mn-cs"/>
              </a:rPr>
              <a:t> </a:t>
            </a:r>
            <a:r>
              <a:rPr kumimoji="0" lang="en-US" sz="1600" b="0" i="0" u="none" strike="noStrike" kern="1200" cap="none" spc="0" normalizeH="0" baseline="0" noProof="0" smtClean="0">
                <a:ln>
                  <a:noFill/>
                </a:ln>
                <a:solidFill>
                  <a:prstClr val="black"/>
                </a:solidFill>
                <a:effectLst/>
                <a:uLnTx/>
                <a:uFillTx/>
                <a:latin typeface="Arial"/>
                <a:ea typeface="+mn-ea"/>
                <a:cs typeface="+mn-cs"/>
              </a:rPr>
              <a:t> </a:t>
            </a:r>
          </a:p>
        </p:txBody>
      </p:sp>
      <p:sp>
        <p:nvSpPr>
          <p:cNvPr id="1048983" name="Text Box 18"/>
          <p:cNvSpPr txBox="1"/>
          <p:nvPr/>
        </p:nvSpPr>
        <p:spPr>
          <a:xfrm>
            <a:off x="8011795" y="1899285"/>
            <a:ext cx="1621155" cy="1270001"/>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ts val="500"/>
              </a:spcAft>
              <a:buClrTx/>
              <a:buSzTx/>
              <a:buFont typeface="Arial" pitchFamily="34" charset="0"/>
              <a:buNone/>
            </a:pPr>
            <a:r>
              <a:rPr kumimoji="0" lang="en-US" b="0" i="0" u="none" strike="noStrike" kern="1200" cap="none" spc="0" normalizeH="0" baseline="0" noProof="0" smtClean="0">
                <a:ln>
                  <a:noFill/>
                </a:ln>
                <a:solidFill>
                  <a:prstClr val="black"/>
                </a:solidFill>
                <a:effectLst/>
                <a:uLnTx/>
                <a:uFillTx/>
                <a:latin typeface="Arial"/>
                <a:ea typeface="+mn-ea"/>
                <a:cs typeface="+mn-cs"/>
              </a:rPr>
              <a:t>Ionic UI </a:t>
            </a:r>
            <a:r>
              <a:rPr lang="en-US" altLang="de-DE">
                <a:sym typeface="+mn-ea"/>
              </a:rPr>
              <a:t>Components</a:t>
            </a:r>
            <a:endParaRPr lang="en-US" altLang="de-DE" sz="1600">
              <a:sym typeface="+mn-ea"/>
            </a:endParaRP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lang="en-US" altLang="de-DE" sz="1400">
                <a:sym typeface="+mn-ea"/>
              </a:rPr>
              <a:t>Pre-made UI Components</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lang="en-US" altLang="de-DE" sz="1400">
                <a:sym typeface="+mn-ea"/>
              </a:rPr>
              <a:t>Consistent Design</a:t>
            </a:r>
            <a:r>
              <a:rPr kumimoji="0" lang="en-US" sz="1400" b="0" i="0" u="none" strike="noStrike" kern="1200" cap="none" spc="0" normalizeH="0" baseline="0" noProof="0" smtClean="0">
                <a:ln>
                  <a:noFill/>
                </a:ln>
                <a:solidFill>
                  <a:prstClr val="black"/>
                </a:solidFill>
                <a:effectLst/>
                <a:uLnTx/>
                <a:uFillTx/>
                <a:latin typeface="Arial"/>
                <a:ea typeface="+mn-ea"/>
                <a:cs typeface="+mn-cs"/>
              </a:rPr>
              <a:t> </a:t>
            </a:r>
          </a:p>
        </p:txBody>
      </p:sp>
      <p:sp>
        <p:nvSpPr>
          <p:cNvPr id="1048984" name="Text Box 19"/>
          <p:cNvSpPr txBox="1"/>
          <p:nvPr/>
        </p:nvSpPr>
        <p:spPr>
          <a:xfrm>
            <a:off x="10132060" y="1899285"/>
            <a:ext cx="1419860" cy="1270001"/>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ts val="500"/>
              </a:spcAft>
              <a:buClrTx/>
              <a:buSzTx/>
              <a:buFont typeface="Arial" pitchFamily="34" charset="0"/>
              <a:buNone/>
            </a:pPr>
            <a:r>
              <a:rPr lang="en-US" altLang="de-DE">
                <a:sym typeface="+mn-ea"/>
              </a:rPr>
              <a:t>Multi-Lingual Support</a:t>
            </a:r>
            <a:endParaRPr lang="en-US" altLang="de-DE" sz="1600">
              <a:sym typeface="+mn-ea"/>
            </a:endParaRP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Vuei18n</a:t>
            </a:r>
          </a:p>
          <a:p>
            <a:pPr marL="171450" marR="0" indent="-171450" algn="l" defTabSz="914400" rtl="0" eaLnBrk="1" fontAlgn="auto" latinLnBrk="0" hangingPunct="1">
              <a:lnSpc>
                <a:spcPct val="100000"/>
              </a:lnSpc>
              <a:spcBef>
                <a:spcPct val="0"/>
              </a:spcBef>
              <a:spcAft>
                <a:spcPts val="500"/>
              </a:spcAft>
              <a:buClrTx/>
              <a:buSzTx/>
              <a:buFont typeface="Arial" pitchFamily="34" charset="0"/>
              <a:buChar char="•"/>
            </a:pPr>
            <a:r>
              <a:rPr kumimoji="0" lang="en-US" sz="1400" b="0" i="0" u="none" strike="noStrike" kern="1200" cap="none" spc="0" normalizeH="0" baseline="0" noProof="0" smtClean="0">
                <a:ln>
                  <a:noFill/>
                </a:ln>
                <a:solidFill>
                  <a:prstClr val="black"/>
                </a:solidFill>
                <a:effectLst/>
                <a:uLnTx/>
                <a:uFillTx/>
                <a:latin typeface="Arial"/>
                <a:ea typeface="+mn-ea"/>
                <a:cs typeface="+mn-cs"/>
              </a:rPr>
              <a:t>App interface translation</a:t>
            </a:r>
          </a:p>
        </p:txBody>
      </p:sp>
      <p:pic>
        <p:nvPicPr>
          <p:cNvPr id="2097176" name="Picture 21" descr="Ionic-framework"/>
          <p:cNvPicPr>
            <a:picLocks noChangeAspect="1"/>
          </p:cNvPicPr>
          <p:nvPr/>
        </p:nvPicPr>
        <p:blipFill>
          <a:blip r:embed="rId3">
            <a:clrChange>
              <a:clrFrom>
                <a:srgbClr val="DADADA">
                  <a:alpha val="100000"/>
                </a:srgbClr>
              </a:clrFrom>
              <a:clrTo>
                <a:srgbClr val="DADADA">
                  <a:alpha val="100000"/>
                  <a:alpha val="0"/>
                </a:srgbClr>
              </a:clrTo>
            </a:clrChange>
          </a:blip>
          <a:srcRect l="14546" t="24135" r="14351" b="8681"/>
          <a:stretch>
            <a:fillRect/>
          </a:stretch>
        </p:blipFill>
        <p:spPr>
          <a:xfrm>
            <a:off x="3716655" y="3667125"/>
            <a:ext cx="4993640" cy="2774315"/>
          </a:xfrm>
          <a:prstGeom prst="roundRect">
            <a:avLst/>
          </a:prstGeom>
          <a:effectLst>
            <a:glow rad="139700">
              <a:schemeClr val="accent6">
                <a:satMod val="175000"/>
                <a:alpha val="40000"/>
              </a:schemeClr>
            </a:glow>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descr="istockphoto-1301434990-612x612"/>
          <p:cNvPicPr>
            <a:picLocks noChangeAspect="1"/>
          </p:cNvPicPr>
          <p:nvPr/>
        </p:nvPicPr>
        <p:blipFill>
          <a:blip r:embed="rId2">
            <a:lum bright="70000" contrast="-70000"/>
          </a:blip>
          <a:stretch>
            <a:fillRect/>
          </a:stretch>
        </p:blipFill>
        <p:spPr>
          <a:xfrm>
            <a:off x="-11430" y="1275715"/>
            <a:ext cx="12197080" cy="5239385"/>
          </a:xfrm>
          <a:prstGeom prst="rect">
            <a:avLst/>
          </a:prstGeom>
        </p:spPr>
      </p:pic>
      <p:sp>
        <p:nvSpPr>
          <p:cNvPr id="1048985"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986"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8987" name="Foliennummernplatzhalter 4"/>
          <p:cNvSpPr>
            <a:spLocks noGrp="1"/>
          </p:cNvSpPr>
          <p:nvPr>
            <p:ph type="sldNum" sz="quarter" idx="12"/>
          </p:nvPr>
        </p:nvSpPr>
        <p:spPr>
          <a:xfrm>
            <a:off x="11482099" y="6634666"/>
            <a:ext cx="127000" cy="114301"/>
          </a:xfrm>
        </p:spPr>
        <p:txBody>
          <a:bodyPr/>
          <a:lstStyle/>
          <a:p>
            <a:fld id="{D949F9DF-37BD-4CD6-BF49-65BA579E1D7A}" type="slidenum">
              <a:rPr lang="de-DE" smtClean="0"/>
              <a:t>15</a:t>
            </a:fld>
            <a:endParaRPr lang="de-DE"/>
          </a:p>
        </p:txBody>
      </p:sp>
      <p:sp>
        <p:nvSpPr>
          <p:cNvPr id="1048988" name="Titel 5"/>
          <p:cNvSpPr>
            <a:spLocks noGrp="1"/>
          </p:cNvSpPr>
          <p:nvPr>
            <p:ph type="title"/>
          </p:nvPr>
        </p:nvSpPr>
        <p:spPr>
          <a:xfrm>
            <a:off x="518318" y="301185"/>
            <a:ext cx="6844385" cy="332105"/>
          </a:xfrm>
        </p:spPr>
        <p:txBody>
          <a:bodyPr/>
          <a:lstStyle/>
          <a:p>
            <a:r>
              <a:rPr lang="en-US" altLang="de-DE"/>
              <a:t>Ionic Vue UI</a:t>
            </a:r>
          </a:p>
        </p:txBody>
      </p:sp>
      <p:sp>
        <p:nvSpPr>
          <p:cNvPr id="1048989" name="Textplatzhalter 7"/>
          <p:cNvSpPr>
            <a:spLocks noGrp="1"/>
          </p:cNvSpPr>
          <p:nvPr>
            <p:ph type="body" sz="quarter" idx="37"/>
          </p:nvPr>
        </p:nvSpPr>
        <p:spPr>
          <a:xfrm>
            <a:off x="517525" y="687388"/>
            <a:ext cx="6845300" cy="270510"/>
          </a:xfrm>
        </p:spPr>
        <p:txBody>
          <a:bodyPr/>
          <a:lstStyle/>
          <a:p>
            <a:r>
              <a:rPr lang="en-US" altLang="de-DE"/>
              <a:t>Desktop and Mobile Views of the App</a:t>
            </a:r>
          </a:p>
        </p:txBody>
      </p:sp>
      <p:cxnSp>
        <p:nvCxnSpPr>
          <p:cNvPr id="3145811" name="Straight Arrow Connector 12"/>
          <p:cNvCxnSpPr>
            <a:cxnSpLocks/>
          </p:cNvCxnSpPr>
          <p:nvPr/>
        </p:nvCxnSpPr>
        <p:spPr>
          <a:xfrm flipH="1">
            <a:off x="615315" y="3653790"/>
            <a:ext cx="0" cy="0"/>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2097178" name="Picture 13" descr="Screenshot 2023-06-04 at 9.33.43 PM"/>
          <p:cNvPicPr>
            <a:picLocks noChangeAspect="1"/>
          </p:cNvPicPr>
          <p:nvPr/>
        </p:nvPicPr>
        <p:blipFill>
          <a:blip r:embed="rId3"/>
          <a:srcRect l="68289" t="10052"/>
          <a:stretch>
            <a:fillRect/>
          </a:stretch>
        </p:blipFill>
        <p:spPr>
          <a:xfrm>
            <a:off x="9793605" y="1891665"/>
            <a:ext cx="2316480" cy="4470400"/>
          </a:xfrm>
          <a:prstGeom prst="rect">
            <a:avLst/>
          </a:prstGeom>
        </p:spPr>
      </p:pic>
      <p:pic>
        <p:nvPicPr>
          <p:cNvPr id="2097179" name="Picture 15" descr="Screenshot 2023-06-04 at 9.33.56 PM"/>
          <p:cNvPicPr>
            <a:picLocks noChangeAspect="1"/>
          </p:cNvPicPr>
          <p:nvPr/>
        </p:nvPicPr>
        <p:blipFill>
          <a:blip r:embed="rId4"/>
          <a:stretch>
            <a:fillRect/>
          </a:stretch>
        </p:blipFill>
        <p:spPr>
          <a:xfrm>
            <a:off x="7606665" y="1858010"/>
            <a:ext cx="2186940" cy="4531360"/>
          </a:xfrm>
          <a:prstGeom prst="rect">
            <a:avLst/>
          </a:prstGeom>
        </p:spPr>
      </p:pic>
      <p:pic>
        <p:nvPicPr>
          <p:cNvPr id="2097180" name="Picture 20" descr="Screenshot 2023-06-04 at 9.32.41 PM"/>
          <p:cNvPicPr>
            <a:picLocks noChangeAspect="1"/>
          </p:cNvPicPr>
          <p:nvPr/>
        </p:nvPicPr>
        <p:blipFill>
          <a:blip r:embed="rId5"/>
          <a:stretch>
            <a:fillRect/>
          </a:stretch>
        </p:blipFill>
        <p:spPr>
          <a:xfrm>
            <a:off x="313690" y="1858010"/>
            <a:ext cx="7049135" cy="4537710"/>
          </a:xfrm>
          <a:prstGeom prst="rect">
            <a:avLst/>
          </a:prstGeom>
        </p:spPr>
      </p:pic>
      <p:sp>
        <p:nvSpPr>
          <p:cNvPr id="1048990" name="Text Box 23"/>
          <p:cNvSpPr txBox="1"/>
          <p:nvPr/>
        </p:nvSpPr>
        <p:spPr>
          <a:xfrm>
            <a:off x="314325" y="1496695"/>
            <a:ext cx="1118235" cy="270510"/>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en-US" sz="1600" b="0" i="0" u="none" strike="noStrike" kern="1200" cap="none" spc="0" normalizeH="0" baseline="0" noProof="0" smtClean="0">
                <a:ln>
                  <a:noFill/>
                </a:ln>
                <a:solidFill>
                  <a:prstClr val="black"/>
                </a:solidFill>
                <a:effectLst/>
                <a:uLnTx/>
                <a:uFillTx/>
                <a:latin typeface="Arial"/>
                <a:ea typeface="+mn-ea"/>
                <a:cs typeface="+mn-cs"/>
              </a:rPr>
              <a:t>Desktop site</a:t>
            </a:r>
          </a:p>
        </p:txBody>
      </p:sp>
      <p:sp>
        <p:nvSpPr>
          <p:cNvPr id="1048991" name="Text Box 24"/>
          <p:cNvSpPr txBox="1"/>
          <p:nvPr/>
        </p:nvSpPr>
        <p:spPr>
          <a:xfrm>
            <a:off x="7606665" y="1496695"/>
            <a:ext cx="971550" cy="270510"/>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en-US" sz="1600" b="0" i="0" u="none" strike="noStrike" kern="1200" cap="none" spc="0" normalizeH="0" baseline="0" noProof="0" smtClean="0">
                <a:ln>
                  <a:noFill/>
                </a:ln>
                <a:solidFill>
                  <a:prstClr val="black"/>
                </a:solidFill>
                <a:effectLst/>
                <a:uLnTx/>
                <a:uFillTx/>
                <a:latin typeface="Arial"/>
                <a:ea typeface="+mn-ea"/>
                <a:cs typeface="+mn-cs"/>
              </a:rPr>
              <a:t>Mobile site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Picture 5" descr="istockphoto-1301434990-612x612"/>
          <p:cNvPicPr>
            <a:picLocks noChangeAspect="1"/>
          </p:cNvPicPr>
          <p:nvPr/>
        </p:nvPicPr>
        <p:blipFill>
          <a:blip r:embed="rId2">
            <a:lum bright="70000" contrast="-70000"/>
          </a:blip>
          <a:stretch>
            <a:fillRect/>
          </a:stretch>
        </p:blipFill>
        <p:spPr>
          <a:xfrm>
            <a:off x="8255" y="1282700"/>
            <a:ext cx="12176760" cy="5229860"/>
          </a:xfrm>
          <a:prstGeom prst="rect">
            <a:avLst/>
          </a:prstGeom>
        </p:spPr>
      </p:pic>
      <p:sp>
        <p:nvSpPr>
          <p:cNvPr id="1048999"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000"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9001" name="Foliennummernplatzhalter 4"/>
          <p:cNvSpPr>
            <a:spLocks noGrp="1"/>
          </p:cNvSpPr>
          <p:nvPr>
            <p:ph type="sldNum" sz="quarter" idx="12"/>
          </p:nvPr>
        </p:nvSpPr>
        <p:spPr>
          <a:xfrm>
            <a:off x="11482099" y="6634666"/>
            <a:ext cx="127000" cy="114301"/>
          </a:xfrm>
        </p:spPr>
        <p:txBody>
          <a:bodyPr/>
          <a:lstStyle/>
          <a:p>
            <a:fld id="{D949F9DF-37BD-4CD6-BF49-65BA579E1D7A}" type="slidenum">
              <a:rPr lang="de-DE" smtClean="0"/>
              <a:t>16</a:t>
            </a:fld>
            <a:endParaRPr lang="de-DE"/>
          </a:p>
        </p:txBody>
      </p:sp>
      <p:sp>
        <p:nvSpPr>
          <p:cNvPr id="1049002" name="Titel 1"/>
          <p:cNvSpPr>
            <a:spLocks noGrp="1"/>
          </p:cNvSpPr>
          <p:nvPr>
            <p:ph type="title"/>
          </p:nvPr>
        </p:nvSpPr>
        <p:spPr>
          <a:xfrm>
            <a:off x="518318" y="301185"/>
            <a:ext cx="6844385" cy="332105"/>
          </a:xfrm>
        </p:spPr>
        <p:txBody>
          <a:bodyPr/>
          <a:lstStyle/>
          <a:p>
            <a:r>
              <a:rPr lang="en-US" altLang="de-DE"/>
              <a:t>User Journey in DoliMo App</a:t>
            </a:r>
          </a:p>
        </p:txBody>
      </p:sp>
      <p:sp>
        <p:nvSpPr>
          <p:cNvPr id="1049003" name="Textplatzhalter 10"/>
          <p:cNvSpPr>
            <a:spLocks noGrp="1"/>
          </p:cNvSpPr>
          <p:nvPr>
            <p:ph type="body" sz="quarter" idx="37"/>
          </p:nvPr>
        </p:nvSpPr>
        <p:spPr>
          <a:xfrm>
            <a:off x="517525" y="687388"/>
            <a:ext cx="6845300" cy="270510"/>
          </a:xfrm>
        </p:spPr>
        <p:txBody>
          <a:bodyPr/>
          <a:lstStyle/>
          <a:p>
            <a:r>
              <a:rPr lang="en-US" altLang="de-DE"/>
              <a:t>From the Selection of Dolphin to Saving Data</a:t>
            </a:r>
          </a:p>
        </p:txBody>
      </p:sp>
      <p:sp>
        <p:nvSpPr>
          <p:cNvPr id="1049004" name="Chevron 13"/>
          <p:cNvSpPr/>
          <p:nvPr/>
        </p:nvSpPr>
        <p:spPr>
          <a:xfrm>
            <a:off x="823595" y="1646555"/>
            <a:ext cx="2860040"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05" name="Chevron 15"/>
          <p:cNvSpPr/>
          <p:nvPr/>
        </p:nvSpPr>
        <p:spPr>
          <a:xfrm>
            <a:off x="823595" y="5715635"/>
            <a:ext cx="4263390"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06" name="Chevron 16"/>
          <p:cNvSpPr/>
          <p:nvPr/>
        </p:nvSpPr>
        <p:spPr>
          <a:xfrm>
            <a:off x="824230" y="2234565"/>
            <a:ext cx="3044825"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07" name="Chevron 17"/>
          <p:cNvSpPr/>
          <p:nvPr/>
        </p:nvSpPr>
        <p:spPr>
          <a:xfrm>
            <a:off x="823595" y="2822575"/>
            <a:ext cx="3249295"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08" name="Chevron 18"/>
          <p:cNvSpPr/>
          <p:nvPr/>
        </p:nvSpPr>
        <p:spPr>
          <a:xfrm>
            <a:off x="824230" y="3419475"/>
            <a:ext cx="3455035"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09" name="Chevron 19"/>
          <p:cNvSpPr/>
          <p:nvPr/>
        </p:nvSpPr>
        <p:spPr>
          <a:xfrm>
            <a:off x="823595" y="4017010"/>
            <a:ext cx="3623945"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10" name="Chevron 20"/>
          <p:cNvSpPr/>
          <p:nvPr/>
        </p:nvSpPr>
        <p:spPr>
          <a:xfrm>
            <a:off x="823595" y="4603750"/>
            <a:ext cx="3890645"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11" name="Chevron 21"/>
          <p:cNvSpPr/>
          <p:nvPr/>
        </p:nvSpPr>
        <p:spPr>
          <a:xfrm>
            <a:off x="823595" y="5164455"/>
            <a:ext cx="4110990" cy="466725"/>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US" sz="1600" b="0" i="0" u="none" strike="noStrike" kern="1200" cap="none" spc="0" normalizeH="0" baseline="0" noProof="0" smtClean="0">
              <a:ln>
                <a:noFill/>
              </a:ln>
              <a:solidFill>
                <a:schemeClr val="tx1"/>
              </a:solidFill>
              <a:effectLst/>
              <a:uLnTx/>
              <a:uFillTx/>
              <a:latin typeface="Arial"/>
              <a:ea typeface="+mn-ea"/>
              <a:cs typeface="+mn-cs"/>
            </a:endParaRPr>
          </a:p>
        </p:txBody>
      </p:sp>
      <p:sp>
        <p:nvSpPr>
          <p:cNvPr id="1049012" name="Textplatzhalter 8"/>
          <p:cNvSpPr>
            <a:spLocks noGrp="1"/>
          </p:cNvSpPr>
          <p:nvPr>
            <p:ph type="body" sz="quarter" idx="13"/>
          </p:nvPr>
        </p:nvSpPr>
        <p:spPr>
          <a:xfrm>
            <a:off x="1183640" y="1577340"/>
            <a:ext cx="3390900" cy="4638675"/>
          </a:xfrm>
        </p:spPr>
        <p:txBody>
          <a:bodyPr>
            <a:normAutofit fontScale="87500"/>
          </a:bodyPr>
          <a:lstStyle/>
          <a:p>
            <a:pPr>
              <a:lnSpc>
                <a:spcPct val="200000"/>
              </a:lnSpc>
            </a:pPr>
            <a:r>
              <a:rPr lang="en-US" altLang="de-DE"/>
              <a:t>Step 1: Select the Dolphin</a:t>
            </a:r>
          </a:p>
          <a:p>
            <a:pPr>
              <a:lnSpc>
                <a:spcPct val="200000"/>
              </a:lnSpc>
            </a:pPr>
            <a:r>
              <a:rPr lang="en-US" altLang="de-DE">
                <a:latin typeface="Arial" pitchFamily="34" charset="0"/>
                <a:cs typeface="Arial" pitchFamily="34" charset="0"/>
              </a:rPr>
              <a:t>Step 2: </a:t>
            </a:r>
            <a:r>
              <a:rPr lang="de-DE">
                <a:latin typeface="Arial" pitchFamily="34" charset="0"/>
                <a:cs typeface="Arial" pitchFamily="34" charset="0"/>
              </a:rPr>
              <a:t>Select the Principle</a:t>
            </a:r>
          </a:p>
          <a:p>
            <a:pPr>
              <a:lnSpc>
                <a:spcPct val="200000"/>
              </a:lnSpc>
            </a:pPr>
            <a:r>
              <a:rPr lang="en-US" altLang="de-DE">
                <a:latin typeface="Arial" pitchFamily="34" charset="0"/>
                <a:cs typeface="Arial" pitchFamily="34" charset="0"/>
              </a:rPr>
              <a:t>Step 3: </a:t>
            </a:r>
            <a:r>
              <a:rPr lang="de-DE">
                <a:latin typeface="Arial" pitchFamily="34" charset="0"/>
                <a:cs typeface="Arial" pitchFamily="34" charset="0"/>
              </a:rPr>
              <a:t>Select the Criteria</a:t>
            </a:r>
          </a:p>
          <a:p>
            <a:pPr>
              <a:lnSpc>
                <a:spcPct val="200000"/>
              </a:lnSpc>
            </a:pPr>
            <a:r>
              <a:rPr lang="en-US" altLang="de-DE">
                <a:latin typeface="Arial" pitchFamily="34" charset="0"/>
                <a:cs typeface="Arial" pitchFamily="34" charset="0"/>
              </a:rPr>
              <a:t>Step 4: </a:t>
            </a:r>
            <a:r>
              <a:rPr lang="de-DE">
                <a:latin typeface="Arial" pitchFamily="34" charset="0"/>
                <a:cs typeface="Arial" pitchFamily="34" charset="0"/>
              </a:rPr>
              <a:t>Select the Test</a:t>
            </a:r>
          </a:p>
          <a:p>
            <a:pPr>
              <a:lnSpc>
                <a:spcPct val="200000"/>
              </a:lnSpc>
            </a:pPr>
            <a:r>
              <a:rPr lang="en-US" altLang="de-DE">
                <a:latin typeface="Arial" pitchFamily="34" charset="0"/>
                <a:cs typeface="Arial" pitchFamily="34" charset="0"/>
              </a:rPr>
              <a:t>Step 5: </a:t>
            </a:r>
            <a:r>
              <a:rPr lang="de-DE">
                <a:latin typeface="Arial" pitchFamily="34" charset="0"/>
                <a:cs typeface="Arial" pitchFamily="34" charset="0"/>
              </a:rPr>
              <a:t>Check the User Manual</a:t>
            </a:r>
          </a:p>
          <a:p>
            <a:pPr>
              <a:lnSpc>
                <a:spcPct val="200000"/>
              </a:lnSpc>
            </a:pPr>
            <a:r>
              <a:rPr lang="en-US" altLang="de-DE">
                <a:latin typeface="Arial" pitchFamily="34" charset="0"/>
                <a:cs typeface="Arial" pitchFamily="34" charset="0"/>
              </a:rPr>
              <a:t>Step 6: </a:t>
            </a:r>
            <a:r>
              <a:rPr lang="de-DE">
                <a:latin typeface="Arial" pitchFamily="34" charset="0"/>
                <a:cs typeface="Arial" pitchFamily="34" charset="0"/>
              </a:rPr>
              <a:t>Check the Scoring Description</a:t>
            </a:r>
          </a:p>
          <a:p>
            <a:pPr>
              <a:lnSpc>
                <a:spcPct val="200000"/>
              </a:lnSpc>
            </a:pPr>
            <a:r>
              <a:rPr lang="en-US" altLang="de-DE">
                <a:latin typeface="Arial" pitchFamily="34" charset="0"/>
                <a:cs typeface="Arial" pitchFamily="34" charset="0"/>
              </a:rPr>
              <a:t>Step 7: </a:t>
            </a:r>
            <a:r>
              <a:rPr lang="de-DE">
                <a:latin typeface="Arial" pitchFamily="34" charset="0"/>
                <a:cs typeface="Arial" pitchFamily="34" charset="0"/>
              </a:rPr>
              <a:t>Add Comments </a:t>
            </a:r>
            <a:r>
              <a:rPr lang="en-US" altLang="de-DE">
                <a:latin typeface="Arial" pitchFamily="34" charset="0"/>
                <a:cs typeface="Arial" pitchFamily="34" charset="0"/>
              </a:rPr>
              <a:t>(if necessary)</a:t>
            </a:r>
            <a:endParaRPr lang="de-DE">
              <a:latin typeface="Arial" pitchFamily="34" charset="0"/>
              <a:cs typeface="Arial" pitchFamily="34" charset="0"/>
            </a:endParaRPr>
          </a:p>
          <a:p>
            <a:pPr>
              <a:lnSpc>
                <a:spcPct val="200000"/>
              </a:lnSpc>
            </a:pPr>
            <a:r>
              <a:rPr lang="en-US" altLang="de-DE">
                <a:latin typeface="Arial" pitchFamily="34" charset="0"/>
                <a:cs typeface="Arial" pitchFamily="34" charset="0"/>
              </a:rPr>
              <a:t>Step 8: </a:t>
            </a:r>
            <a:r>
              <a:rPr lang="de-DE">
                <a:latin typeface="Arial" pitchFamily="34" charset="0"/>
                <a:cs typeface="Arial" pitchFamily="34" charset="0"/>
              </a:rPr>
              <a:t>Proceed to the Next Page</a:t>
            </a:r>
          </a:p>
        </p:txBody>
      </p:sp>
      <p:pic>
        <p:nvPicPr>
          <p:cNvPr id="2097183" name="Picture 6" descr="ezgif.com-video-to-gif"/>
          <p:cNvPicPr>
            <a:picLocks noChangeAspect="1"/>
          </p:cNvPicPr>
          <p:nvPr/>
        </p:nvPicPr>
        <p:blipFill>
          <a:blip r:embed="rId3"/>
          <a:stretch>
            <a:fillRect/>
          </a:stretch>
        </p:blipFill>
        <p:spPr>
          <a:xfrm>
            <a:off x="5458460" y="2018030"/>
            <a:ext cx="5688965" cy="3556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7" name="Titel 20"/>
          <p:cNvSpPr>
            <a:spLocks noGrp="1"/>
          </p:cNvSpPr>
          <p:nvPr>
            <p:ph type="title"/>
          </p:nvPr>
        </p:nvSpPr>
        <p:spPr>
          <a:xfrm>
            <a:off x="518318" y="2085975"/>
            <a:ext cx="11157743" cy="2686051"/>
          </a:xfrm>
        </p:spPr>
        <p:txBody>
          <a:bodyPr/>
          <a:lstStyle/>
          <a:p>
            <a:r>
              <a:rPr lang="de-DE" dirty="0"/>
              <a:t>Backend </a:t>
            </a:r>
            <a:r>
              <a:rPr lang="de-DE" dirty="0" smtClean="0"/>
              <a:t>Data Structure</a:t>
            </a:r>
            <a:br>
              <a:rPr lang="de-DE" dirty="0" smtClean="0"/>
            </a:br>
            <a:r>
              <a:rPr lang="de-DE" dirty="0" smtClean="0"/>
              <a:t/>
            </a:r>
            <a:br>
              <a:rPr lang="de-DE" dirty="0" smtClean="0"/>
            </a:br>
            <a:r>
              <a:rPr lang="en-US" dirty="0" smtClean="0"/>
              <a:t>Tables and Framework </a:t>
            </a:r>
            <a:br>
              <a:rPr lang="en-US" dirty="0" smtClean="0"/>
            </a:br>
            <a:r>
              <a:rPr lang="en-US" dirty="0" smtClean="0"/>
              <a:t/>
            </a:r>
            <a:br>
              <a:rPr lang="en-US" dirty="0" smtClean="0"/>
            </a:br>
            <a:r>
              <a:rPr lang="en-US" dirty="0" smtClean="0"/>
              <a:t>API </a:t>
            </a:r>
            <a:r>
              <a:rPr lang="en-US" dirty="0"/>
              <a:t>and Overall Structure</a:t>
            </a:r>
            <a:endParaRPr lang="de-DE" dirty="0"/>
          </a:p>
        </p:txBody>
      </p:sp>
      <p:sp>
        <p:nvSpPr>
          <p:cNvPr id="1049098"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099" name="Fußzeilenplatzhalter 2"/>
          <p:cNvSpPr>
            <a:spLocks noGrp="1"/>
          </p:cNvSpPr>
          <p:nvPr>
            <p:ph type="ftr" sz="quarter" idx="11"/>
          </p:nvPr>
        </p:nvSpPr>
        <p:spPr/>
        <p:txBody>
          <a:bodyPr/>
          <a:lstStyle/>
          <a:p>
            <a:r>
              <a:rPr lang="de-DE"/>
              <a:t>Technische Fakultät</a:t>
            </a:r>
          </a:p>
        </p:txBody>
      </p:sp>
      <p:sp>
        <p:nvSpPr>
          <p:cNvPr id="1049100"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1" name="Titel 20"/>
          <p:cNvSpPr>
            <a:spLocks noGrp="1"/>
          </p:cNvSpPr>
          <p:nvPr>
            <p:ph type="title"/>
          </p:nvPr>
        </p:nvSpPr>
        <p:spPr>
          <a:xfrm>
            <a:off x="518318" y="2851785"/>
            <a:ext cx="11157743" cy="1154431"/>
          </a:xfrm>
        </p:spPr>
        <p:txBody>
          <a:bodyPr/>
          <a:lstStyle/>
          <a:p>
            <a:r>
              <a:rPr lang="en-US" altLang="de-DE" sz="5400" i="1" dirty="0">
                <a:latin typeface="Arial Bold Italic" panose="020B0704020202020204" charset="0"/>
                <a:cs typeface="Arial Bold Italic" panose="020B0704020202020204" charset="0"/>
              </a:rPr>
              <a:t>Andreas </a:t>
            </a:r>
            <a:r>
              <a:rPr lang="en-US" altLang="de-DE" sz="5400" i="1" dirty="0" err="1">
                <a:latin typeface="Arial Bold Italic" panose="020B0704020202020204" charset="0"/>
                <a:cs typeface="Arial Bold Italic" panose="020B0704020202020204" charset="0"/>
              </a:rPr>
              <a:t>Hierl</a:t>
            </a:r>
            <a:r>
              <a:rPr lang="de-DE" dirty="0"/>
              <a:t/>
            </a:r>
            <a:br>
              <a:rPr lang="de-DE" dirty="0"/>
            </a:br>
            <a:r>
              <a:rPr lang="en-US" altLang="de-DE" sz="3200" dirty="0"/>
              <a:t>Backend Data Structure</a:t>
            </a:r>
          </a:p>
        </p:txBody>
      </p:sp>
      <p:sp>
        <p:nvSpPr>
          <p:cNvPr id="1049102"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103" name="Fußzeilenplatzhalter 2"/>
          <p:cNvSpPr>
            <a:spLocks noGrp="1"/>
          </p:cNvSpPr>
          <p:nvPr>
            <p:ph type="ftr" sz="quarter" idx="11"/>
          </p:nvPr>
        </p:nvSpPr>
        <p:spPr/>
        <p:txBody>
          <a:bodyPr/>
          <a:lstStyle/>
          <a:p>
            <a:r>
              <a:rPr lang="de-DE"/>
              <a:t>Technische Fakultät</a:t>
            </a:r>
          </a:p>
        </p:txBody>
      </p:sp>
      <p:sp>
        <p:nvSpPr>
          <p:cNvPr id="1049104"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1"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112"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9113" name="Foliennummernplatzhalter 4"/>
          <p:cNvSpPr>
            <a:spLocks noGrp="1"/>
          </p:cNvSpPr>
          <p:nvPr>
            <p:ph type="sldNum" sz="quarter" idx="12"/>
          </p:nvPr>
        </p:nvSpPr>
        <p:spPr>
          <a:xfrm>
            <a:off x="11482099" y="6634666"/>
            <a:ext cx="127000" cy="114301"/>
          </a:xfrm>
        </p:spPr>
        <p:txBody>
          <a:bodyPr/>
          <a:lstStyle/>
          <a:p>
            <a:fld id="{D949F9DF-37BD-4CD6-BF49-65BA579E1D7A}" type="slidenum">
              <a:rPr lang="de-DE" smtClean="0"/>
              <a:t>19</a:t>
            </a:fld>
            <a:endParaRPr lang="de-DE"/>
          </a:p>
        </p:txBody>
      </p:sp>
      <p:sp>
        <p:nvSpPr>
          <p:cNvPr id="1049114" name="Textplatzhalter 6"/>
          <p:cNvSpPr>
            <a:spLocks noGrp="1"/>
          </p:cNvSpPr>
          <p:nvPr>
            <p:ph type="body" sz="quarter" idx="13"/>
          </p:nvPr>
        </p:nvSpPr>
        <p:spPr>
          <a:xfrm>
            <a:off x="518317" y="1631157"/>
            <a:ext cx="11157745" cy="332400"/>
          </a:xfrm>
        </p:spPr>
        <p:txBody>
          <a:bodyPr>
            <a:normAutofit/>
          </a:bodyPr>
          <a:lstStyle/>
          <a:p>
            <a:r>
              <a:rPr lang="de-DE" sz="1800" b="1"/>
              <a:t>WET System developed by Tiergarten: Structured into five Categories</a:t>
            </a:r>
            <a:endParaRPr lang="de-DE" sz="1800"/>
          </a:p>
        </p:txBody>
      </p:sp>
      <p:sp>
        <p:nvSpPr>
          <p:cNvPr id="1049115" name="Titel 5"/>
          <p:cNvSpPr>
            <a:spLocks noGrp="1"/>
          </p:cNvSpPr>
          <p:nvPr>
            <p:ph type="title"/>
          </p:nvPr>
        </p:nvSpPr>
        <p:spPr>
          <a:xfrm>
            <a:off x="518318" y="301185"/>
            <a:ext cx="6844385" cy="332399"/>
          </a:xfrm>
        </p:spPr>
        <p:txBody>
          <a:bodyPr/>
          <a:lstStyle/>
          <a:p>
            <a:r>
              <a:rPr lang="de-DE" err="1"/>
              <a:t>Structure given by the Tiergarten</a:t>
            </a:r>
          </a:p>
        </p:txBody>
      </p:sp>
      <p:sp>
        <p:nvSpPr>
          <p:cNvPr id="1049116" name="Textplatzhalter 8"/>
          <p:cNvSpPr>
            <a:spLocks noGrp="1"/>
          </p:cNvSpPr>
          <p:nvPr>
            <p:ph type="body" sz="quarter" idx="37"/>
          </p:nvPr>
        </p:nvSpPr>
        <p:spPr/>
        <p:txBody>
          <a:bodyPr/>
          <a:lstStyle/>
          <a:p>
            <a:endParaRPr lang="en-GB"/>
          </a:p>
        </p:txBody>
      </p:sp>
      <p:sp>
        <p:nvSpPr>
          <p:cNvPr id="1049117" name="Rechteck 10"/>
          <p:cNvSpPr/>
          <p:nvPr/>
        </p:nvSpPr>
        <p:spPr>
          <a:xfrm>
            <a:off x="518317" y="2235371"/>
            <a:ext cx="2039858" cy="8337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feeding</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18" name="Rechteck 11"/>
          <p:cNvSpPr/>
          <p:nvPr/>
        </p:nvSpPr>
        <p:spPr>
          <a:xfrm>
            <a:off x="2829588" y="2235371"/>
            <a:ext cx="2039858" cy="8337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housing</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19" name="Rechteck 12"/>
          <p:cNvSpPr/>
          <p:nvPr/>
        </p:nvSpPr>
        <p:spPr>
          <a:xfrm>
            <a:off x="5140859" y="2235371"/>
            <a:ext cx="2039858" cy="8337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health</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0" name="Rechteck 13"/>
          <p:cNvSpPr/>
          <p:nvPr/>
        </p:nvSpPr>
        <p:spPr>
          <a:xfrm>
            <a:off x="7452130" y="2235371"/>
            <a:ext cx="2039858" cy="8337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Appropriate behaviour</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1" name="Rechteck 14"/>
          <p:cNvSpPr/>
          <p:nvPr/>
        </p:nvSpPr>
        <p:spPr>
          <a:xfrm>
            <a:off x="9763402" y="2235371"/>
            <a:ext cx="2039858" cy="8337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Adequate emotional </a:t>
            </a:r>
            <a:r>
              <a:rPr lang="de-DE" sz="1600" b="1">
                <a:solidFill>
                  <a:schemeClr val="tx1"/>
                </a:solidFill>
                <a:latin typeface="Arial"/>
              </a:rPr>
              <a:t>s</a:t>
            </a:r>
            <a:r>
              <a:rPr kumimoji="0" lang="de-DE" sz="1600" b="1" i="0" u="none" strike="noStrike" kern="1200" cap="none" spc="0" normalizeH="0" baseline="0" noProof="0" err="1">
                <a:ln>
                  <a:noFill/>
                </a:ln>
                <a:solidFill>
                  <a:schemeClr val="tx1"/>
                </a:solidFill>
                <a:effectLst/>
                <a:uLnTx/>
                <a:uFillTx/>
                <a:latin typeface="Arial"/>
                <a:ea typeface="+mn-ea"/>
                <a:cs typeface="+mn-cs"/>
              </a:rPr>
              <a:t>tate</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2" name="Textplatzhalter 6"/>
          <p:cNvSpPr txBox="1"/>
          <p:nvPr/>
        </p:nvSpPr>
        <p:spPr>
          <a:xfrm>
            <a:off x="518317" y="3324776"/>
            <a:ext cx="11157745" cy="332400"/>
          </a:xfrm>
          <a:prstGeom prst="rect">
            <a:avLst/>
          </a:prstGeom>
        </p:spPr>
        <p:txBody>
          <a:bodyPr vert="horz" lIns="0" tIns="0" rIns="360000" bIns="0" rtlCol="0" anchor="t" anchorCtr="0">
            <a:normAutofit/>
          </a:bodyPr>
          <a:lstStyle>
            <a:defPPr>
              <a:defRPr lang="de-DE"/>
            </a:defPPr>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sz="1800" b="1" err="1"/>
              <a:t>Translated into ten tables in the Database </a:t>
            </a:r>
            <a:endParaRPr lang="de-DE" sz="1800"/>
          </a:p>
        </p:txBody>
      </p:sp>
      <p:sp>
        <p:nvSpPr>
          <p:cNvPr id="1049123" name="Rechteck 16"/>
          <p:cNvSpPr/>
          <p:nvPr/>
        </p:nvSpPr>
        <p:spPr>
          <a:xfrm>
            <a:off x="518317" y="3923766"/>
            <a:ext cx="2039858" cy="8337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feeding</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4" name="Rechteck 17"/>
          <p:cNvSpPr/>
          <p:nvPr/>
        </p:nvSpPr>
        <p:spPr>
          <a:xfrm>
            <a:off x="2829588" y="3923766"/>
            <a:ext cx="2039858" cy="8337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housing</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5" name="Rechteck 18"/>
          <p:cNvSpPr/>
          <p:nvPr/>
        </p:nvSpPr>
        <p:spPr>
          <a:xfrm>
            <a:off x="5140859" y="3923766"/>
            <a:ext cx="2039858" cy="8337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Good health</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6" name="Rechteck 19"/>
          <p:cNvSpPr/>
          <p:nvPr/>
        </p:nvSpPr>
        <p:spPr>
          <a:xfrm>
            <a:off x="7452130" y="3923766"/>
            <a:ext cx="2039858" cy="8337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Appropriate behaviour</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7" name="Rechteck 20"/>
          <p:cNvSpPr/>
          <p:nvPr/>
        </p:nvSpPr>
        <p:spPr>
          <a:xfrm>
            <a:off x="9763402" y="3923766"/>
            <a:ext cx="2039858" cy="8337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a:ln>
                  <a:noFill/>
                </a:ln>
                <a:solidFill>
                  <a:schemeClr val="tx1"/>
                </a:solidFill>
                <a:effectLst/>
                <a:uLnTx/>
                <a:uFillTx/>
                <a:latin typeface="Arial"/>
                <a:ea typeface="+mn-ea"/>
                <a:cs typeface="+mn-cs"/>
              </a:rPr>
              <a:t>Emotional </a:t>
            </a:r>
            <a:r>
              <a:rPr lang="de-DE" sz="1600" b="1">
                <a:solidFill>
                  <a:schemeClr val="tx1"/>
                </a:solidFill>
                <a:latin typeface="Arial"/>
              </a:rPr>
              <a:t>s</a:t>
            </a:r>
            <a:r>
              <a:rPr kumimoji="0" lang="de-DE" sz="1600" b="1" i="0" u="none" strike="noStrike" kern="1200" cap="none" spc="0" normalizeH="0" baseline="0" noProof="0" err="1">
                <a:ln>
                  <a:noFill/>
                </a:ln>
                <a:solidFill>
                  <a:schemeClr val="tx1"/>
                </a:solidFill>
                <a:effectLst/>
                <a:uLnTx/>
                <a:uFillTx/>
                <a:latin typeface="Arial"/>
                <a:ea typeface="+mn-ea"/>
                <a:cs typeface="+mn-cs"/>
              </a:rPr>
              <a:t>tate</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8" name="Rechteck 21"/>
          <p:cNvSpPr/>
          <p:nvPr/>
        </p:nvSpPr>
        <p:spPr>
          <a:xfrm>
            <a:off x="518317" y="5185063"/>
            <a:ext cx="2039858" cy="833754"/>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a:ln>
                  <a:noFill/>
                </a:ln>
                <a:solidFill>
                  <a:schemeClr val="tx1"/>
                </a:solidFill>
                <a:effectLst/>
                <a:uLnTx/>
                <a:uFillTx/>
                <a:latin typeface="Arial"/>
                <a:ea typeface="+mn-ea"/>
                <a:cs typeface="+mn-cs"/>
              </a:rPr>
              <a:t>Dolphins</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29" name="Rechteck 22"/>
          <p:cNvSpPr/>
          <p:nvPr/>
        </p:nvSpPr>
        <p:spPr>
          <a:xfrm>
            <a:off x="2829588" y="5185063"/>
            <a:ext cx="2039858" cy="83375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a:ln>
                  <a:noFill/>
                </a:ln>
                <a:solidFill>
                  <a:schemeClr val="tx1"/>
                </a:solidFill>
                <a:effectLst/>
                <a:uLnTx/>
                <a:uFillTx/>
                <a:latin typeface="Arial"/>
                <a:ea typeface="+mn-ea"/>
                <a:cs typeface="+mn-cs"/>
              </a:rPr>
              <a:t>Dolphin variables</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30" name="Rechteck 23"/>
          <p:cNvSpPr/>
          <p:nvPr/>
        </p:nvSpPr>
        <p:spPr>
          <a:xfrm>
            <a:off x="5140859" y="5185063"/>
            <a:ext cx="2039858" cy="833754"/>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err="1">
                <a:ln>
                  <a:noFill/>
                </a:ln>
                <a:solidFill>
                  <a:schemeClr val="tx1"/>
                </a:solidFill>
                <a:effectLst/>
                <a:uLnTx/>
                <a:uFillTx/>
                <a:latin typeface="Arial"/>
                <a:ea typeface="+mn-ea"/>
                <a:cs typeface="+mn-cs"/>
              </a:rPr>
              <a:t>Calculated Data</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31" name="Rechteck 24"/>
          <p:cNvSpPr/>
          <p:nvPr/>
        </p:nvSpPr>
        <p:spPr>
          <a:xfrm>
            <a:off x="7452130" y="5185063"/>
            <a:ext cx="2039858" cy="8337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kumimoji="0" lang="de-DE" sz="1600" b="1" i="0" u="none" strike="noStrike" kern="1200" cap="none" spc="0" normalizeH="0" baseline="0" noProof="0">
                <a:ln>
                  <a:noFill/>
                </a:ln>
                <a:solidFill>
                  <a:schemeClr val="tx1"/>
                </a:solidFill>
                <a:effectLst/>
                <a:uLnTx/>
                <a:uFillTx/>
                <a:latin typeface="Arial"/>
                <a:ea typeface="+mn-ea"/>
                <a:cs typeface="+mn-cs"/>
              </a:rPr>
              <a:t>Users</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1049132" name="Rechteck 25"/>
          <p:cNvSpPr/>
          <p:nvPr/>
        </p:nvSpPr>
        <p:spPr>
          <a:xfrm>
            <a:off x="9763402" y="5185063"/>
            <a:ext cx="2039858" cy="833754"/>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r>
              <a:rPr lang="de-DE" sz="1600" b="1">
                <a:solidFill>
                  <a:schemeClr val="tx1"/>
                </a:solidFill>
                <a:latin typeface="Arial"/>
              </a:rPr>
              <a:t>Laboratory data</a:t>
            </a: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0491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10491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10491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491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10491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10491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1049123"/>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1049124"/>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1049125"/>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1049126"/>
                                        </p:tgtEl>
                                        <p:attrNameLst>
                                          <p:attrName>style.visibility</p:attrName>
                                        </p:attrNameLst>
                                      </p:cBhvr>
                                      <p:to>
                                        <p:strVal val="visible"/>
                                      </p:to>
                                    </p:set>
                                  </p:childTnLst>
                                </p:cTn>
                              </p:par>
                              <p:par>
                                <p:cTn id="37" presetID="1" presetClass="entr" presetSubtype="0" dur="1" fill="hold" grpId="0" nodeType="withEffect">
                                  <p:stCondLst>
                                    <p:cond delay="0"/>
                                  </p:stCondLst>
                                  <p:childTnLst>
                                    <p:set>
                                      <p:cBhvr>
                                        <p:cTn id="38" dur="1" fill="hold">
                                          <p:stCondLst>
                                            <p:cond delay="0"/>
                                          </p:stCondLst>
                                        </p:cTn>
                                        <p:tgtEl>
                                          <p:spTgt spid="10491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104912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10491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104913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104913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grpId="0" nodeType="clickEffect">
                                  <p:stCondLst>
                                    <p:cond delay="0"/>
                                  </p:stCondLst>
                                  <p:childTnLst>
                                    <p:set>
                                      <p:cBhvr>
                                        <p:cTn id="58" dur="1" fill="hold">
                                          <p:stCondLst>
                                            <p:cond delay="0"/>
                                          </p:stCondLst>
                                        </p:cTn>
                                        <p:tgtEl>
                                          <p:spTgt spid="1049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17" grpId="0" animBg="1"/>
      <p:bldP spid="1049118" grpId="0" animBg="1"/>
      <p:bldP spid="1049119" grpId="0" animBg="1"/>
      <p:bldP spid="1049120" grpId="0" animBg="1"/>
      <p:bldP spid="1049121" grpId="0" animBg="1"/>
      <p:bldP spid="1049122" grpId="0"/>
      <p:bldP spid="1049123" grpId="0" animBg="1"/>
      <p:bldP spid="1049124" grpId="0" animBg="1"/>
      <p:bldP spid="1049125" grpId="0" animBg="1"/>
      <p:bldP spid="1049126" grpId="0" animBg="1"/>
      <p:bldP spid="1049127" grpId="0" animBg="1"/>
      <p:bldP spid="1049128" grpId="0" animBg="1"/>
      <p:bldP spid="1049129" grpId="0" animBg="1"/>
      <p:bldP spid="1049130" grpId="0" animBg="1"/>
      <p:bldP spid="1049131" grpId="0" animBg="1"/>
      <p:bldP spid="10491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Datumsplatzhalter 1"/>
          <p:cNvSpPr>
            <a:spLocks noGrp="1"/>
          </p:cNvSpPr>
          <p:nvPr>
            <p:ph type="dt" sz="half" idx="10"/>
          </p:nvPr>
        </p:nvSpPr>
        <p:spPr>
          <a:xfrm>
            <a:off x="10638567" y="6634666"/>
            <a:ext cx="628377" cy="123111"/>
          </a:xfrm>
        </p:spPr>
        <p:txBody>
          <a:bodyPr/>
          <a:lstStyle/>
          <a:p>
            <a:r>
              <a:rPr lang="de-DE" dirty="0" smtClean="0"/>
              <a:t>15 June 2023</a:t>
            </a:r>
            <a:endParaRPr lang="de-DE" dirty="0"/>
          </a:p>
        </p:txBody>
      </p:sp>
      <p:sp>
        <p:nvSpPr>
          <p:cNvPr id="1048681" name="Fußzeilenplatzhalter 2"/>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48682" name="Foliennummernplatzhalter 3"/>
          <p:cNvSpPr>
            <a:spLocks noGrp="1"/>
          </p:cNvSpPr>
          <p:nvPr>
            <p:ph type="sldNum" sz="quarter" idx="12"/>
          </p:nvPr>
        </p:nvSpPr>
        <p:spPr>
          <a:xfrm>
            <a:off x="11482099" y="6634666"/>
            <a:ext cx="63500" cy="114301"/>
          </a:xfrm>
        </p:spPr>
        <p:txBody>
          <a:bodyPr/>
          <a:lstStyle/>
          <a:p>
            <a:fld id="{D949F9DF-37BD-4CD6-BF49-65BA579E1D7A}" type="slidenum">
              <a:rPr lang="de-DE" smtClean="0"/>
              <a:t>2</a:t>
            </a:fld>
            <a:endParaRPr lang="de-DE"/>
          </a:p>
        </p:txBody>
      </p:sp>
      <p:sp>
        <p:nvSpPr>
          <p:cNvPr id="1048683" name="Textplatzhalter 27"/>
          <p:cNvSpPr>
            <a:spLocks noGrp="1"/>
          </p:cNvSpPr>
          <p:nvPr>
            <p:ph type="body" sz="quarter" idx="26"/>
          </p:nvPr>
        </p:nvSpPr>
        <p:spPr>
          <a:xfrm>
            <a:off x="623393" y="5860537"/>
            <a:ext cx="4896544" cy="340817"/>
          </a:xfrm>
        </p:spPr>
        <p:txBody>
          <a:bodyPr/>
          <a:lstStyle/>
          <a:p>
            <a:endParaRPr lang="de-DE" dirty="0"/>
          </a:p>
        </p:txBody>
      </p:sp>
      <p:sp>
        <p:nvSpPr>
          <p:cNvPr id="1048684" name="Textplatzhalter 4"/>
          <p:cNvSpPr>
            <a:spLocks noGrp="1"/>
          </p:cNvSpPr>
          <p:nvPr>
            <p:ph type="body" sz="quarter" idx="15"/>
          </p:nvPr>
        </p:nvSpPr>
        <p:spPr>
          <a:xfrm>
            <a:off x="878985" y="2330860"/>
            <a:ext cx="7233239" cy="268632"/>
          </a:xfrm>
        </p:spPr>
        <p:txBody>
          <a:bodyPr/>
          <a:lstStyle/>
          <a:p>
            <a:r>
              <a:rPr lang="de-DE" dirty="0"/>
              <a:t>Frontend Language </a:t>
            </a:r>
            <a:r>
              <a:rPr lang="de-DE" dirty="0" smtClean="0"/>
              <a:t>Framework and Overview </a:t>
            </a:r>
            <a:r>
              <a:rPr lang="de-DE" dirty="0"/>
              <a:t>- </a:t>
            </a:r>
            <a:r>
              <a:rPr lang="de-DE" b="1" dirty="0"/>
              <a:t>Constantin Wolff</a:t>
            </a:r>
          </a:p>
        </p:txBody>
      </p:sp>
      <p:sp>
        <p:nvSpPr>
          <p:cNvPr id="1048685" name="Textplatzhalter 5"/>
          <p:cNvSpPr>
            <a:spLocks noGrp="1"/>
          </p:cNvSpPr>
          <p:nvPr>
            <p:ph type="body" sz="quarter" idx="16"/>
          </p:nvPr>
        </p:nvSpPr>
        <p:spPr>
          <a:xfrm>
            <a:off x="518318" y="2354711"/>
            <a:ext cx="320601" cy="281103"/>
          </a:xfrm>
        </p:spPr>
        <p:txBody>
          <a:bodyPr/>
          <a:lstStyle/>
          <a:p>
            <a:r>
              <a:rPr lang="de-DE" dirty="0"/>
              <a:t>02</a:t>
            </a:r>
          </a:p>
        </p:txBody>
      </p:sp>
      <p:sp>
        <p:nvSpPr>
          <p:cNvPr id="1048686" name="Textplatzhalter 6"/>
          <p:cNvSpPr>
            <a:spLocks noGrp="1"/>
          </p:cNvSpPr>
          <p:nvPr>
            <p:ph type="body" sz="quarter" idx="17"/>
          </p:nvPr>
        </p:nvSpPr>
        <p:spPr>
          <a:xfrm>
            <a:off x="858095" y="4525376"/>
            <a:ext cx="5364322" cy="309115"/>
          </a:xfrm>
        </p:spPr>
        <p:txBody>
          <a:bodyPr/>
          <a:lstStyle/>
          <a:p>
            <a:r>
              <a:rPr lang="de-DE" dirty="0"/>
              <a:t>Backend </a:t>
            </a:r>
            <a:r>
              <a:rPr lang="de-DE"/>
              <a:t>T</a:t>
            </a:r>
            <a:r>
              <a:rPr lang="de-DE" smtClean="0"/>
              <a:t>ables and </a:t>
            </a:r>
            <a:r>
              <a:rPr lang="de-DE" dirty="0" smtClean="0"/>
              <a:t>F</a:t>
            </a:r>
            <a:r>
              <a:rPr lang="de-DE" dirty="0"/>
              <a:t>ramework - </a:t>
            </a:r>
            <a:r>
              <a:rPr lang="de-DE" b="1" dirty="0"/>
              <a:t>Daniel Sakarli</a:t>
            </a:r>
          </a:p>
        </p:txBody>
      </p:sp>
      <p:sp>
        <p:nvSpPr>
          <p:cNvPr id="1048687" name="Textplatzhalter 7"/>
          <p:cNvSpPr>
            <a:spLocks noGrp="1"/>
          </p:cNvSpPr>
          <p:nvPr>
            <p:ph type="body" sz="quarter" idx="18"/>
          </p:nvPr>
        </p:nvSpPr>
        <p:spPr>
          <a:xfrm>
            <a:off x="518318" y="4525376"/>
            <a:ext cx="320601" cy="281103"/>
          </a:xfrm>
        </p:spPr>
        <p:txBody>
          <a:bodyPr/>
          <a:lstStyle/>
          <a:p>
            <a:r>
              <a:rPr lang="de-DE" dirty="0"/>
              <a:t>05</a:t>
            </a:r>
          </a:p>
        </p:txBody>
      </p:sp>
      <p:sp>
        <p:nvSpPr>
          <p:cNvPr id="1048688" name="Textplatzhalter 8"/>
          <p:cNvSpPr>
            <a:spLocks noGrp="1"/>
          </p:cNvSpPr>
          <p:nvPr>
            <p:ph type="body" sz="quarter" idx="19"/>
          </p:nvPr>
        </p:nvSpPr>
        <p:spPr>
          <a:xfrm>
            <a:off x="858095" y="3076399"/>
            <a:ext cx="6966097" cy="282967"/>
          </a:xfrm>
        </p:spPr>
        <p:txBody>
          <a:bodyPr/>
          <a:lstStyle/>
          <a:p>
            <a:r>
              <a:rPr lang="en-US" dirty="0"/>
              <a:t>Ionic </a:t>
            </a:r>
            <a:r>
              <a:rPr lang="en-US" dirty="0" err="1"/>
              <a:t>Vue</a:t>
            </a:r>
            <a:r>
              <a:rPr lang="en-US" dirty="0"/>
              <a:t> Framework, UI and User </a:t>
            </a:r>
            <a:r>
              <a:rPr lang="en-US" dirty="0" smtClean="0"/>
              <a:t>Journey </a:t>
            </a:r>
            <a:r>
              <a:rPr lang="de-DE" dirty="0" smtClean="0"/>
              <a:t>- </a:t>
            </a:r>
            <a:r>
              <a:rPr lang="de-DE" b="1" dirty="0"/>
              <a:t>Ishitha Padmaraju</a:t>
            </a:r>
          </a:p>
        </p:txBody>
      </p:sp>
      <p:sp>
        <p:nvSpPr>
          <p:cNvPr id="1048689" name="Textplatzhalter 9"/>
          <p:cNvSpPr>
            <a:spLocks noGrp="1"/>
          </p:cNvSpPr>
          <p:nvPr>
            <p:ph type="body" sz="quarter" idx="20"/>
          </p:nvPr>
        </p:nvSpPr>
        <p:spPr>
          <a:xfrm>
            <a:off x="518318" y="3078266"/>
            <a:ext cx="320601" cy="281103"/>
          </a:xfrm>
        </p:spPr>
        <p:txBody>
          <a:bodyPr/>
          <a:lstStyle/>
          <a:p>
            <a:r>
              <a:rPr lang="de-DE" dirty="0"/>
              <a:t>03</a:t>
            </a:r>
          </a:p>
        </p:txBody>
      </p:sp>
      <p:sp>
        <p:nvSpPr>
          <p:cNvPr id="1048690" name="Textplatzhalter 10"/>
          <p:cNvSpPr>
            <a:spLocks noGrp="1"/>
          </p:cNvSpPr>
          <p:nvPr>
            <p:ph type="body" sz="quarter" idx="21"/>
          </p:nvPr>
        </p:nvSpPr>
        <p:spPr>
          <a:xfrm>
            <a:off x="838919" y="3801820"/>
            <a:ext cx="5039989" cy="281103"/>
          </a:xfrm>
        </p:spPr>
        <p:txBody>
          <a:bodyPr/>
          <a:lstStyle/>
          <a:p>
            <a:r>
              <a:rPr lang="de-DE" dirty="0"/>
              <a:t>Backend D</a:t>
            </a:r>
            <a:r>
              <a:rPr lang="de-DE" dirty="0" smtClean="0"/>
              <a:t>ata S</a:t>
            </a:r>
            <a:r>
              <a:rPr lang="de-DE" dirty="0"/>
              <a:t>tructure - </a:t>
            </a:r>
            <a:r>
              <a:rPr lang="de-DE" b="1" dirty="0"/>
              <a:t>Andreas Hierl</a:t>
            </a:r>
          </a:p>
        </p:txBody>
      </p:sp>
      <p:sp>
        <p:nvSpPr>
          <p:cNvPr id="1048691" name="Textplatzhalter 11"/>
          <p:cNvSpPr>
            <a:spLocks noGrp="1"/>
          </p:cNvSpPr>
          <p:nvPr>
            <p:ph type="body" sz="quarter" idx="22"/>
          </p:nvPr>
        </p:nvSpPr>
        <p:spPr>
          <a:xfrm>
            <a:off x="518318" y="3801821"/>
            <a:ext cx="320601" cy="281103"/>
          </a:xfrm>
        </p:spPr>
        <p:txBody>
          <a:bodyPr/>
          <a:lstStyle/>
          <a:p>
            <a:r>
              <a:rPr lang="de-DE" dirty="0"/>
              <a:t>04</a:t>
            </a:r>
          </a:p>
        </p:txBody>
      </p:sp>
      <p:sp>
        <p:nvSpPr>
          <p:cNvPr id="1048692" name="Textplatzhalter 12"/>
          <p:cNvSpPr>
            <a:spLocks noGrp="1"/>
          </p:cNvSpPr>
          <p:nvPr>
            <p:ph type="body" sz="quarter" idx="23"/>
          </p:nvPr>
        </p:nvSpPr>
        <p:spPr>
          <a:xfrm>
            <a:off x="878985" y="5235195"/>
            <a:ext cx="5039989" cy="281103"/>
          </a:xfrm>
        </p:spPr>
        <p:txBody>
          <a:bodyPr/>
          <a:lstStyle/>
          <a:p>
            <a:r>
              <a:rPr lang="de-DE" dirty="0"/>
              <a:t>Backend API and O</a:t>
            </a:r>
            <a:r>
              <a:rPr lang="de-DE" dirty="0" smtClean="0"/>
              <a:t>verall S</a:t>
            </a:r>
            <a:r>
              <a:rPr lang="de-DE" dirty="0"/>
              <a:t>tructure - </a:t>
            </a:r>
            <a:r>
              <a:rPr lang="de-DE" b="1" dirty="0"/>
              <a:t>Ziqi He</a:t>
            </a:r>
          </a:p>
        </p:txBody>
      </p:sp>
      <p:sp>
        <p:nvSpPr>
          <p:cNvPr id="1048693" name="Textplatzhalter 13"/>
          <p:cNvSpPr>
            <a:spLocks noGrp="1"/>
          </p:cNvSpPr>
          <p:nvPr>
            <p:ph type="body" sz="quarter" idx="24"/>
          </p:nvPr>
        </p:nvSpPr>
        <p:spPr>
          <a:xfrm>
            <a:off x="518318" y="5248930"/>
            <a:ext cx="320601" cy="281103"/>
          </a:xfrm>
        </p:spPr>
        <p:txBody>
          <a:bodyPr/>
          <a:lstStyle/>
          <a:p>
            <a:r>
              <a:rPr lang="de-DE" dirty="0"/>
              <a:t>06</a:t>
            </a:r>
          </a:p>
        </p:txBody>
      </p:sp>
      <p:sp>
        <p:nvSpPr>
          <p:cNvPr id="1048694" name="Textplatzhalter 28"/>
          <p:cNvSpPr>
            <a:spLocks noGrp="1"/>
          </p:cNvSpPr>
          <p:nvPr>
            <p:ph type="body" sz="quarter" idx="13"/>
          </p:nvPr>
        </p:nvSpPr>
        <p:spPr>
          <a:xfrm>
            <a:off x="858095" y="1631156"/>
            <a:ext cx="9054329" cy="270869"/>
          </a:xfrm>
        </p:spPr>
        <p:txBody>
          <a:bodyPr/>
          <a:lstStyle/>
          <a:p>
            <a:r>
              <a:rPr lang="de-DE" dirty="0" smtClean="0"/>
              <a:t>Introduction to Project; App Login, Sign-up, Registration </a:t>
            </a:r>
            <a:r>
              <a:rPr lang="de-DE" dirty="0"/>
              <a:t>- </a:t>
            </a:r>
            <a:r>
              <a:rPr lang="de-DE" b="1" dirty="0"/>
              <a:t>Jagyaseni Das</a:t>
            </a:r>
          </a:p>
        </p:txBody>
      </p:sp>
      <p:sp>
        <p:nvSpPr>
          <p:cNvPr id="1048695" name="Textplatzhalter 29"/>
          <p:cNvSpPr>
            <a:spLocks noGrp="1"/>
          </p:cNvSpPr>
          <p:nvPr>
            <p:ph type="body" sz="quarter" idx="14"/>
          </p:nvPr>
        </p:nvSpPr>
        <p:spPr>
          <a:xfrm>
            <a:off x="518318" y="1631156"/>
            <a:ext cx="320601" cy="281103"/>
          </a:xfrm>
        </p:spPr>
        <p:txBody>
          <a:bodyPr/>
          <a:lstStyle/>
          <a:p>
            <a:r>
              <a:rPr lang="de-DE" dirty="0"/>
              <a:t>01</a:t>
            </a:r>
          </a:p>
        </p:txBody>
      </p:sp>
      <p:sp>
        <p:nvSpPr>
          <p:cNvPr id="1048696" name="Titel 26"/>
          <p:cNvSpPr>
            <a:spLocks noGrp="1"/>
          </p:cNvSpPr>
          <p:nvPr>
            <p:ph type="title"/>
          </p:nvPr>
        </p:nvSpPr>
        <p:spPr>
          <a:xfrm>
            <a:off x="518318" y="301185"/>
            <a:ext cx="6844385" cy="332399"/>
          </a:xfrm>
        </p:spPr>
        <p:txBody>
          <a:bodyPr/>
          <a:lstStyle/>
          <a:p>
            <a:r>
              <a:rPr lang="de-DE" dirty="0"/>
              <a:t>Agenda </a:t>
            </a:r>
            <a:r>
              <a:rPr lang="de-DE" dirty="0" smtClean="0"/>
              <a:t>and Overview of Project</a:t>
            </a:r>
            <a:endParaRPr lang="de-DE" dirty="0"/>
          </a:p>
        </p:txBody>
      </p:sp>
      <p:sp>
        <p:nvSpPr>
          <p:cNvPr id="1048697" name="Textplatzhalter 55"/>
          <p:cNvSpPr>
            <a:spLocks noGrp="1"/>
          </p:cNvSpPr>
          <p:nvPr>
            <p:ph type="body" sz="quarter" idx="37"/>
          </p:nvPr>
        </p:nvSpPr>
        <p:spPr>
          <a:xfrm>
            <a:off x="517525" y="687388"/>
            <a:ext cx="6845300" cy="270843"/>
          </a:xfrm>
        </p:spPr>
        <p:txBody>
          <a:bodyPr/>
          <a:lstStyle/>
          <a:p>
            <a:r>
              <a:rPr lang="de-DE" dirty="0" smtClean="0"/>
              <a:t>Content Topic and Members</a:t>
            </a:r>
            <a:endParaRPr lang="de-DE" dirty="0"/>
          </a:p>
        </p:txBody>
      </p:sp>
      <p:pic>
        <p:nvPicPr>
          <p:cNvPr id="2097156" name="Picture Placeholder 17"/>
          <p:cNvPicPr>
            <a:picLocks noGrp="1" noChangeAspect="1"/>
          </p:cNvPicPr>
          <p:nvPr>
            <p:ph type="pic" sz="quarter" idx="25"/>
          </p:nvPr>
        </p:nvPicPr>
        <p:blipFill>
          <a:blip r:embed="rId2"/>
          <a:srcRect l="12284" r="12284"/>
          <a:stretch>
            <a:fillRect/>
          </a:stretch>
        </p:blipFill>
        <p:spPr>
          <a:xfrm>
            <a:off x="8917127" y="1692281"/>
            <a:ext cx="2712615" cy="2366324"/>
          </a:xfrm>
        </p:spPr>
      </p:pic>
      <p:pic>
        <p:nvPicPr>
          <p:cNvPr id="2097157" name="Grafik 5"/>
          <p:cNvPicPr>
            <a:picLocks noChangeAspect="1"/>
          </p:cNvPicPr>
          <p:nvPr/>
        </p:nvPicPr>
        <p:blipFill>
          <a:blip r:embed="rId3"/>
          <a:stretch>
            <a:fillRect/>
          </a:stretch>
        </p:blipFill>
        <p:spPr>
          <a:xfrm>
            <a:off x="6971843" y="3694365"/>
            <a:ext cx="2085126" cy="21661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5" name="Rechteck 8"/>
          <p:cNvSpPr/>
          <p:nvPr/>
        </p:nvSpPr>
        <p:spPr>
          <a:xfrm>
            <a:off x="8653463" y="83629"/>
            <a:ext cx="1984155" cy="5031295"/>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46" name="Rechteck 7"/>
          <p:cNvSpPr/>
          <p:nvPr/>
        </p:nvSpPr>
        <p:spPr>
          <a:xfrm>
            <a:off x="7089776" y="83629"/>
            <a:ext cx="1482724" cy="346602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47" name="Rechteck 5"/>
          <p:cNvSpPr/>
          <p:nvPr/>
        </p:nvSpPr>
        <p:spPr>
          <a:xfrm>
            <a:off x="3625850" y="83630"/>
            <a:ext cx="1638300" cy="305962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48" name="Rechteck 4"/>
          <p:cNvSpPr/>
          <p:nvPr/>
        </p:nvSpPr>
        <p:spPr>
          <a:xfrm>
            <a:off x="1606550" y="83630"/>
            <a:ext cx="1568450" cy="2568130"/>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49" name="Rechteck 6"/>
          <p:cNvSpPr/>
          <p:nvPr/>
        </p:nvSpPr>
        <p:spPr>
          <a:xfrm>
            <a:off x="5518150" y="83630"/>
            <a:ext cx="1409702" cy="231667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0" name="Rechteck 13"/>
          <p:cNvSpPr/>
          <p:nvPr/>
        </p:nvSpPr>
        <p:spPr>
          <a:xfrm>
            <a:off x="1554161" y="3473449"/>
            <a:ext cx="1819275" cy="3208845"/>
          </a:xfrm>
          <a:prstGeom prst="rect">
            <a:avLst/>
          </a:prstGeom>
          <a:solidFill>
            <a:srgbClr val="99FF6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1" name="Rechteck 12"/>
          <p:cNvSpPr/>
          <p:nvPr/>
        </p:nvSpPr>
        <p:spPr>
          <a:xfrm>
            <a:off x="3463921" y="4797424"/>
            <a:ext cx="1470029" cy="1976945"/>
          </a:xfrm>
          <a:prstGeom prst="rect">
            <a:avLst/>
          </a:prstGeom>
          <a:solidFill>
            <a:srgbClr val="FFFF9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2" name="Rechteck 10"/>
          <p:cNvSpPr/>
          <p:nvPr/>
        </p:nvSpPr>
        <p:spPr>
          <a:xfrm>
            <a:off x="6843710" y="5045074"/>
            <a:ext cx="1728789" cy="1729295"/>
          </a:xfrm>
          <a:prstGeom prst="rect">
            <a:avLst/>
          </a:prstGeom>
          <a:solidFill>
            <a:srgbClr val="FF00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3" name="Rechteck 11"/>
          <p:cNvSpPr/>
          <p:nvPr/>
        </p:nvSpPr>
        <p:spPr>
          <a:xfrm>
            <a:off x="5114921" y="5045074"/>
            <a:ext cx="1470029" cy="1729295"/>
          </a:xfrm>
          <a:prstGeom prst="rect">
            <a:avLst/>
          </a:prstGeom>
          <a:solidFill>
            <a:srgbClr val="FF339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4" name="Rechteck 9"/>
          <p:cNvSpPr/>
          <p:nvPr/>
        </p:nvSpPr>
        <p:spPr>
          <a:xfrm>
            <a:off x="5602286" y="3225800"/>
            <a:ext cx="1409702" cy="1066800"/>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5" name="Rechteck 14"/>
          <p:cNvSpPr/>
          <p:nvPr/>
        </p:nvSpPr>
        <p:spPr>
          <a:xfrm>
            <a:off x="1606550" y="1816639"/>
            <a:ext cx="1568450" cy="835121"/>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6" name="Rechteck 15"/>
          <p:cNvSpPr/>
          <p:nvPr/>
        </p:nvSpPr>
        <p:spPr>
          <a:xfrm>
            <a:off x="7089776" y="1316737"/>
            <a:ext cx="1479551" cy="283463"/>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7" name="Rechteck 16"/>
          <p:cNvSpPr/>
          <p:nvPr/>
        </p:nvSpPr>
        <p:spPr>
          <a:xfrm>
            <a:off x="7086603" y="1812926"/>
            <a:ext cx="1482724" cy="1729295"/>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8" name="Rechteck 17"/>
          <p:cNvSpPr/>
          <p:nvPr/>
        </p:nvSpPr>
        <p:spPr>
          <a:xfrm>
            <a:off x="8650288" y="1316736"/>
            <a:ext cx="1984155" cy="283463"/>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sp>
        <p:nvSpPr>
          <p:cNvPr id="1049159" name="Rechteck 18"/>
          <p:cNvSpPr/>
          <p:nvPr/>
        </p:nvSpPr>
        <p:spPr>
          <a:xfrm>
            <a:off x="5522917" y="2066545"/>
            <a:ext cx="1382708" cy="333756"/>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de-DE"/>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marL="0" marR="0" indent="0" algn="ctr" defTabSz="914400" rtl="0" eaLnBrk="1" fontAlgn="auto" latinLnBrk="0" hangingPunct="1">
              <a:lnSpc>
                <a:spcPct val="110000"/>
              </a:lnSpc>
              <a:spcBef>
                <a:spcPct val="0"/>
              </a:spcBef>
              <a:spcAft>
                <a:spcPts val="1200"/>
              </a:spcAft>
              <a:buClrTx/>
              <a:buSzTx/>
              <a:buFont typeface="Arial" pitchFamily="34" charset="0"/>
              <a:buNone/>
            </a:pPr>
            <a:endParaRPr kumimoji="0" lang="en-GB" sz="1600" b="0" i="0" u="none" strike="noStrike" kern="1200" cap="none" spc="0" normalizeH="0" baseline="0" noProof="0">
              <a:ln>
                <a:noFill/>
              </a:ln>
              <a:solidFill>
                <a:schemeClr val="tx1"/>
              </a:solidFill>
              <a:effectLst/>
              <a:uLnTx/>
              <a:uFillTx/>
              <a:latin typeface="Arial"/>
              <a:ea typeface="+mn-ea"/>
              <a:cs typeface="+mn-cs"/>
            </a:endParaRPr>
          </a:p>
        </p:txBody>
      </p:sp>
      <p:pic>
        <p:nvPicPr>
          <p:cNvPr id="2097186" name="Grafik 3"/>
          <p:cNvPicPr>
            <a:picLocks noChangeAspect="1"/>
          </p:cNvPicPr>
          <p:nvPr/>
        </p:nvPicPr>
        <p:blipFill>
          <a:blip r:embed="rId2"/>
          <a:stretch>
            <a:fillRect/>
          </a:stretch>
        </p:blipFill>
        <p:spPr>
          <a:xfrm>
            <a:off x="1554382" y="83630"/>
            <a:ext cx="9083236" cy="6690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049148"/>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1049147"/>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1049149"/>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049146"/>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10491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49150"/>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1049151"/>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1049153"/>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1049154"/>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04915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1049155"/>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1049159"/>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1049156"/>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1049157"/>
                                        </p:tgtEl>
                                        <p:attrNameLst>
                                          <p:attrName>style.visibility</p:attrName>
                                        </p:attrNameLst>
                                      </p:cBhvr>
                                      <p:to>
                                        <p:strVal val="visible"/>
                                      </p:to>
                                    </p:set>
                                  </p:childTnLst>
                                </p:cTn>
                              </p:par>
                              <p:par>
                                <p:cTn id="37" presetID="1" presetClass="entr" presetSubtype="0" dur="1" fill="hold" grpId="0" nodeType="withEffect">
                                  <p:stCondLst>
                                    <p:cond delay="0"/>
                                  </p:stCondLst>
                                  <p:childTnLst>
                                    <p:set>
                                      <p:cBhvr>
                                        <p:cTn id="38" dur="1" fill="hold">
                                          <p:stCondLst>
                                            <p:cond delay="0"/>
                                          </p:stCondLst>
                                        </p:cTn>
                                        <p:tgtEl>
                                          <p:spTgt spid="1049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45" grpId="0" animBg="1"/>
      <p:bldP spid="1049146" grpId="0" animBg="1"/>
      <p:bldP spid="1049147" grpId="0" animBg="1"/>
      <p:bldP spid="1049148" grpId="0" animBg="1"/>
      <p:bldP spid="1049149" grpId="0" animBg="1"/>
      <p:bldP spid="1049150" grpId="0" animBg="1"/>
      <p:bldP spid="1049151" grpId="0" animBg="1"/>
      <p:bldP spid="1049152" grpId="0" animBg="1"/>
      <p:bldP spid="1049153" grpId="0" animBg="1"/>
      <p:bldP spid="1049154" grpId="0" animBg="1"/>
      <p:bldP spid="1049155" grpId="0" animBg="1"/>
      <p:bldP spid="1049156" grpId="0" animBg="1"/>
      <p:bldP spid="1049157" grpId="0" animBg="1"/>
      <p:bldP spid="1049158" grpId="0" animBg="1"/>
      <p:bldP spid="10491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0" name="Titel 20"/>
          <p:cNvSpPr>
            <a:spLocks noGrp="1"/>
          </p:cNvSpPr>
          <p:nvPr>
            <p:ph type="title"/>
          </p:nvPr>
        </p:nvSpPr>
        <p:spPr>
          <a:xfrm>
            <a:off x="518318" y="2851785"/>
            <a:ext cx="11157743" cy="1154431"/>
          </a:xfrm>
        </p:spPr>
        <p:txBody>
          <a:bodyPr/>
          <a:lstStyle/>
          <a:p>
            <a:r>
              <a:rPr lang="en-US" altLang="de-DE" sz="5400" i="1" dirty="0">
                <a:latin typeface="Arial Bold Italic" panose="020B0704020202020204" charset="0"/>
                <a:cs typeface="Arial Bold Italic" panose="020B0704020202020204" charset="0"/>
              </a:rPr>
              <a:t>Daniel </a:t>
            </a:r>
            <a:r>
              <a:rPr lang="en-US" altLang="de-DE" sz="5400" i="1" dirty="0" err="1">
                <a:latin typeface="Arial Bold Italic" panose="020B0704020202020204" charset="0"/>
                <a:cs typeface="Arial Bold Italic" panose="020B0704020202020204" charset="0"/>
              </a:rPr>
              <a:t>Sakarli</a:t>
            </a:r>
            <a:r>
              <a:rPr lang="de-DE" dirty="0"/>
              <a:t/>
            </a:r>
            <a:br>
              <a:rPr lang="de-DE" dirty="0"/>
            </a:br>
            <a:r>
              <a:rPr lang="en-US" altLang="de-DE" sz="3200" dirty="0"/>
              <a:t>Backend Tables </a:t>
            </a:r>
            <a:r>
              <a:rPr lang="en-US" altLang="de-DE" sz="3200" dirty="0" smtClean="0"/>
              <a:t>and </a:t>
            </a:r>
            <a:r>
              <a:rPr lang="en-US" altLang="de-DE" sz="3200" dirty="0"/>
              <a:t>Framework</a:t>
            </a:r>
          </a:p>
        </p:txBody>
      </p:sp>
      <p:sp>
        <p:nvSpPr>
          <p:cNvPr id="1049161"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162" name="Fußzeilenplatzhalter 2"/>
          <p:cNvSpPr>
            <a:spLocks noGrp="1"/>
          </p:cNvSpPr>
          <p:nvPr>
            <p:ph type="ftr" sz="quarter" idx="11"/>
          </p:nvPr>
        </p:nvSpPr>
        <p:spPr/>
        <p:txBody>
          <a:bodyPr/>
          <a:lstStyle/>
          <a:p>
            <a:r>
              <a:rPr lang="de-DE"/>
              <a:t>Technische Fakultät</a:t>
            </a:r>
          </a:p>
        </p:txBody>
      </p:sp>
      <p:sp>
        <p:nvSpPr>
          <p:cNvPr id="1049163"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21</a:t>
            </a:fld>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8"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189"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9190" name="Foliennummernplatzhalter 4"/>
          <p:cNvSpPr>
            <a:spLocks noGrp="1"/>
          </p:cNvSpPr>
          <p:nvPr>
            <p:ph type="sldNum" sz="quarter" idx="12"/>
          </p:nvPr>
        </p:nvSpPr>
        <p:spPr>
          <a:xfrm>
            <a:off x="11482099" y="6634666"/>
            <a:ext cx="127000" cy="114301"/>
          </a:xfrm>
        </p:spPr>
        <p:txBody>
          <a:bodyPr/>
          <a:lstStyle/>
          <a:p>
            <a:fld id="{D949F9DF-37BD-4CD6-BF49-65BA579E1D7A}" type="slidenum">
              <a:rPr lang="de-DE" smtClean="0"/>
              <a:t>22</a:t>
            </a:fld>
            <a:endParaRPr lang="de-DE"/>
          </a:p>
        </p:txBody>
      </p:sp>
      <p:sp>
        <p:nvSpPr>
          <p:cNvPr id="1049191" name="Textplatzhalter 6"/>
          <p:cNvSpPr>
            <a:spLocks noGrp="1"/>
          </p:cNvSpPr>
          <p:nvPr>
            <p:ph type="body" sz="quarter" idx="13"/>
          </p:nvPr>
        </p:nvSpPr>
        <p:spPr>
          <a:xfrm>
            <a:off x="518317" y="1631156"/>
            <a:ext cx="11157745" cy="4569619"/>
          </a:xfrm>
        </p:spPr>
        <p:txBody>
          <a:bodyPr>
            <a:normAutofit/>
          </a:bodyPr>
          <a:lstStyle/>
          <a:p>
            <a:r>
              <a:rPr lang="de-DE" sz="1800" dirty="0"/>
              <a:t>Backend tables save:</a:t>
            </a:r>
          </a:p>
          <a:p>
            <a:pPr marL="285750" indent="-285750">
              <a:buFont typeface="Wingdings" pitchFamily="2" charset="2"/>
              <a:buChar char="Ø"/>
            </a:pPr>
            <a:r>
              <a:rPr lang="de-DE" sz="1800" dirty="0"/>
              <a:t>Data</a:t>
            </a:r>
          </a:p>
          <a:p>
            <a:pPr marL="285750" indent="-285750">
              <a:buFont typeface="Wingdings" pitchFamily="2" charset="2"/>
              <a:buChar char="Ø"/>
            </a:pPr>
            <a:r>
              <a:rPr lang="de-DE" sz="1800" dirty="0"/>
              <a:t>Pictures</a:t>
            </a:r>
          </a:p>
          <a:p>
            <a:pPr marL="285750" indent="-285750">
              <a:buFont typeface="Wingdings" pitchFamily="2" charset="2"/>
              <a:buChar char="Ø"/>
            </a:pPr>
            <a:r>
              <a:rPr lang="de-DE" sz="1800" dirty="0"/>
              <a:t>Files</a:t>
            </a:r>
          </a:p>
          <a:p>
            <a:pPr marL="285750" indent="-285750">
              <a:buFont typeface="Wingdings" pitchFamily="2" charset="2"/>
              <a:buChar char="Ø"/>
            </a:pPr>
            <a:r>
              <a:rPr lang="de-DE" sz="1800" dirty="0"/>
              <a:t>And everything that can be accessed by the frontend</a:t>
            </a:r>
          </a:p>
          <a:p>
            <a:pPr marL="285750" indent="-285750">
              <a:buFontTx/>
              <a:buChar char="-"/>
            </a:pPr>
            <a:endParaRPr lang="de-DE" sz="1800" dirty="0"/>
          </a:p>
          <a:p>
            <a:r>
              <a:rPr lang="de-DE" sz="1800" dirty="0"/>
              <a:t>The tables themselves will not be able to fulfill any function!</a:t>
            </a:r>
          </a:p>
        </p:txBody>
      </p:sp>
      <p:sp>
        <p:nvSpPr>
          <p:cNvPr id="1049192" name="Titel 5"/>
          <p:cNvSpPr>
            <a:spLocks noGrp="1"/>
          </p:cNvSpPr>
          <p:nvPr>
            <p:ph type="title"/>
          </p:nvPr>
        </p:nvSpPr>
        <p:spPr>
          <a:xfrm>
            <a:off x="518318" y="301185"/>
            <a:ext cx="6844385" cy="332399"/>
          </a:xfrm>
        </p:spPr>
        <p:txBody>
          <a:bodyPr/>
          <a:lstStyle/>
          <a:p>
            <a:r>
              <a:rPr lang="de-DE" err="1"/>
              <a:t>Tables</a:t>
            </a:r>
            <a:endParaRPr lang="de-DE"/>
          </a:p>
        </p:txBody>
      </p:sp>
      <p:sp>
        <p:nvSpPr>
          <p:cNvPr id="1049193" name="Textplatzhalter 7"/>
          <p:cNvSpPr>
            <a:spLocks noGrp="1"/>
          </p:cNvSpPr>
          <p:nvPr>
            <p:ph type="body" sz="quarter" idx="37"/>
          </p:nvPr>
        </p:nvSpPr>
        <p:spPr>
          <a:xfrm>
            <a:off x="517525" y="687388"/>
            <a:ext cx="6845300" cy="249237"/>
          </a:xfrm>
        </p:spPr>
        <p:txBody>
          <a:bodyPr/>
          <a:lstStyle/>
          <a:p>
            <a:r>
              <a:rPr lang="de-DE" err="1"/>
              <a:t>Why do we need them and what do they 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4"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05" name="Fußzeilenplatzhalter 2"/>
          <p:cNvSpPr>
            <a:spLocks noGrp="1"/>
          </p:cNvSpPr>
          <p:nvPr>
            <p:ph type="ftr" sz="quarter" idx="11"/>
          </p:nvPr>
        </p:nvSpPr>
        <p:spPr>
          <a:xfrm>
            <a:off x="518319" y="6634666"/>
            <a:ext cx="5469732" cy="123111"/>
          </a:xfrm>
        </p:spPr>
        <p:txBody>
          <a:bodyPr/>
          <a:lstStyle/>
          <a:p>
            <a:r>
              <a:rPr lang="de-DE"/>
              <a:t>Technische Fakultät</a:t>
            </a:r>
          </a:p>
        </p:txBody>
      </p:sp>
      <p:sp>
        <p:nvSpPr>
          <p:cNvPr id="1049206"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23</a:t>
            </a:fld>
            <a:endParaRPr lang="de-DE"/>
          </a:p>
        </p:txBody>
      </p:sp>
      <p:sp>
        <p:nvSpPr>
          <p:cNvPr id="1049207" name="Textplatzhalter 10"/>
          <p:cNvSpPr>
            <a:spLocks noGrp="1"/>
          </p:cNvSpPr>
          <p:nvPr>
            <p:ph type="body" sz="quarter" idx="13"/>
          </p:nvPr>
        </p:nvSpPr>
        <p:spPr>
          <a:xfrm>
            <a:off x="518318" y="1631156"/>
            <a:ext cx="5469732" cy="4569619"/>
          </a:xfrm>
        </p:spPr>
        <p:txBody>
          <a:bodyPr>
            <a:normAutofit/>
          </a:bodyPr>
          <a:lstStyle/>
          <a:p>
            <a:pPr marL="285750" indent="-285750">
              <a:buFont typeface="Wingdings" pitchFamily="2" charset="2"/>
              <a:buChar char="Ø"/>
            </a:pPr>
            <a:endParaRPr lang="de-DE" sz="1800" dirty="0"/>
          </a:p>
          <a:p>
            <a:pPr marL="285750" indent="-285750">
              <a:buFont typeface="Wingdings" pitchFamily="2" charset="2"/>
              <a:buChar char="Ø"/>
            </a:pPr>
            <a:endParaRPr lang="de-DE" sz="1800" dirty="0"/>
          </a:p>
          <a:p>
            <a:endParaRPr lang="de-DE" sz="1800" dirty="0"/>
          </a:p>
          <a:p>
            <a:pPr marL="285750" indent="-285750">
              <a:buFont typeface="Wingdings" pitchFamily="2" charset="2"/>
              <a:buChar char="Ø"/>
            </a:pPr>
            <a:r>
              <a:rPr lang="de-DE" sz="1800" dirty="0"/>
              <a:t>Simpler backend development</a:t>
            </a:r>
          </a:p>
          <a:p>
            <a:pPr marL="285750" indent="-285750">
              <a:buFont typeface="Wingdings" pitchFamily="2" charset="2"/>
              <a:buChar char="Ø"/>
            </a:pPr>
            <a:r>
              <a:rPr lang="de-DE" sz="1800" dirty="0"/>
              <a:t>Help in different ways (libraries, tools, etc.)</a:t>
            </a:r>
          </a:p>
          <a:p>
            <a:pPr marL="285750" indent="-285750">
              <a:buFont typeface="Wingdings" pitchFamily="2" charset="2"/>
              <a:buChar char="Ø"/>
            </a:pPr>
            <a:r>
              <a:rPr lang="de-DE" sz="1800" dirty="0"/>
              <a:t>Framework used: </a:t>
            </a:r>
            <a:r>
              <a:rPr lang="de-DE" sz="1800" dirty="0" smtClean="0"/>
              <a:t>Carecentive</a:t>
            </a:r>
            <a:endParaRPr lang="de-DE" sz="1800" dirty="0"/>
          </a:p>
          <a:p>
            <a:pPr marL="285750" indent="-285750">
              <a:buFont typeface="Wingdings" pitchFamily="2" charset="2"/>
              <a:buChar char="Ø"/>
            </a:pPr>
            <a:endParaRPr lang="de-DE" sz="1800" dirty="0"/>
          </a:p>
        </p:txBody>
      </p:sp>
      <p:sp>
        <p:nvSpPr>
          <p:cNvPr id="1049208" name="Titel 9"/>
          <p:cNvSpPr>
            <a:spLocks noGrp="1"/>
          </p:cNvSpPr>
          <p:nvPr>
            <p:ph type="title"/>
          </p:nvPr>
        </p:nvSpPr>
        <p:spPr>
          <a:xfrm>
            <a:off x="518318" y="301185"/>
            <a:ext cx="6844385" cy="332399"/>
          </a:xfrm>
        </p:spPr>
        <p:txBody>
          <a:bodyPr/>
          <a:lstStyle/>
          <a:p>
            <a:r>
              <a:rPr lang="de-DE"/>
              <a:t>Backend Framework</a:t>
            </a:r>
          </a:p>
        </p:txBody>
      </p:sp>
      <p:sp>
        <p:nvSpPr>
          <p:cNvPr id="1049209" name="Textplatzhalter 11"/>
          <p:cNvSpPr>
            <a:spLocks noGrp="1"/>
          </p:cNvSpPr>
          <p:nvPr>
            <p:ph type="body" sz="quarter" idx="37"/>
          </p:nvPr>
        </p:nvSpPr>
        <p:spPr>
          <a:xfrm>
            <a:off x="517525" y="687388"/>
            <a:ext cx="6845300" cy="249237"/>
          </a:xfrm>
        </p:spPr>
        <p:txBody>
          <a:bodyPr/>
          <a:lstStyle/>
          <a:p>
            <a:r>
              <a:rPr lang="de-DE" err="1"/>
              <a:t>What do they do and why should we use them?</a:t>
            </a:r>
          </a:p>
        </p:txBody>
      </p:sp>
      <p:pic>
        <p:nvPicPr>
          <p:cNvPr id="2097189" name="Picture 4" descr="Top 10 Backend Frameworks for Web Development — Walturn"/>
          <p:cNvPicPr>
            <a:picLocks noGrp="1" noChangeAspect="1" noChangeArrowheads="1"/>
          </p:cNvPicPr>
          <p:nvPr>
            <p:ph type="pic" sz="quarter" idx="25"/>
          </p:nvPr>
        </p:nvPicPr>
        <p:blipFill>
          <a:blip r:embed="rId2"/>
          <a:srcRect l="-758" r="4372"/>
          <a:stretch>
            <a:fillRect/>
          </a:stretch>
        </p:blipFill>
        <p:spPr bwMode="auto">
          <a:xfrm>
            <a:off x="5631365" y="1857407"/>
            <a:ext cx="5947715" cy="3856476"/>
          </a:xfrm>
          <a:prstGeom prst="rect">
            <a:avLst/>
          </a:prstGeom>
          <a:noFill/>
        </p:spPr>
      </p:pic>
      <p:sp>
        <p:nvSpPr>
          <p:cNvPr id="1049210" name="Textfeld 6"/>
          <p:cNvSpPr txBox="1"/>
          <p:nvPr/>
        </p:nvSpPr>
        <p:spPr>
          <a:xfrm>
            <a:off x="5773359" y="5793715"/>
            <a:ext cx="5805721" cy="304699"/>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de-DE" sz="900" b="0" i="0" u="none" strike="noStrike" kern="1200" cap="none" spc="0" normalizeH="0" baseline="0" noProof="0" dirty="0" smtClean="0">
                <a:ln>
                  <a:noFill/>
                </a:ln>
                <a:solidFill>
                  <a:prstClr val="black"/>
                </a:solidFill>
                <a:effectLst/>
                <a:uLnTx/>
                <a:uFillTx/>
                <a:latin typeface="Arial"/>
                <a:ea typeface="+mn-ea"/>
                <a:cs typeface="+mn-cs"/>
              </a:rPr>
              <a:t>Source: https</a:t>
            </a:r>
            <a:r>
              <a:rPr kumimoji="0" lang="de-DE" sz="900" b="0" i="0" u="none" strike="noStrike" kern="1200" cap="none" spc="0" normalizeH="0" baseline="0" noProof="0" dirty="0">
                <a:ln>
                  <a:noFill/>
                </a:ln>
                <a:solidFill>
                  <a:prstClr val="black"/>
                </a:solidFill>
                <a:effectLst/>
                <a:uLnTx/>
                <a:uFillTx/>
                <a:latin typeface="Arial"/>
                <a:ea typeface="+mn-ea"/>
                <a:cs typeface="+mn-cs"/>
              </a:rPr>
              <a:t>://images.squarespace-cdn.com/content/v1/60794dbc8615125d3ad57026/0a31f0f1-016d-4c3e-b2bb-44a7f3f9d403/1_0ijZkEXCJZEO4izjTTGAYQ.png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8"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19" name="Fußzeilenplatzhalter 2"/>
          <p:cNvSpPr>
            <a:spLocks noGrp="1"/>
          </p:cNvSpPr>
          <p:nvPr>
            <p:ph type="ftr" sz="quarter" idx="11"/>
          </p:nvPr>
        </p:nvSpPr>
        <p:spPr>
          <a:xfrm>
            <a:off x="518319" y="6634666"/>
            <a:ext cx="5469732" cy="123111"/>
          </a:xfrm>
        </p:spPr>
        <p:txBody>
          <a:bodyPr/>
          <a:lstStyle/>
          <a:p>
            <a:r>
              <a:rPr lang="de-DE"/>
              <a:t>Technische Fakultät</a:t>
            </a:r>
          </a:p>
        </p:txBody>
      </p:sp>
      <p:sp>
        <p:nvSpPr>
          <p:cNvPr id="1049220"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24</a:t>
            </a:fld>
            <a:endParaRPr lang="de-DE"/>
          </a:p>
        </p:txBody>
      </p:sp>
      <p:sp>
        <p:nvSpPr>
          <p:cNvPr id="1049221" name="Textplatzhalter 10"/>
          <p:cNvSpPr>
            <a:spLocks noGrp="1"/>
          </p:cNvSpPr>
          <p:nvPr>
            <p:ph type="body" sz="quarter" idx="13"/>
          </p:nvPr>
        </p:nvSpPr>
        <p:spPr>
          <a:xfrm>
            <a:off x="6590371" y="1631156"/>
            <a:ext cx="5085692" cy="4569619"/>
          </a:xfrm>
        </p:spPr>
        <p:txBody>
          <a:bodyPr>
            <a:normAutofit/>
          </a:bodyPr>
          <a:lstStyle/>
          <a:p>
            <a:pPr marL="285750" indent="-285750">
              <a:buFont typeface="Wingdings" pitchFamily="2" charset="2"/>
              <a:buChar char="Ø"/>
            </a:pPr>
            <a:endParaRPr lang="de-DE" sz="1800" dirty="0"/>
          </a:p>
          <a:p>
            <a:pPr marL="285750" indent="-285750">
              <a:buFont typeface="Wingdings" pitchFamily="2" charset="2"/>
              <a:buChar char="Ø"/>
            </a:pPr>
            <a:endParaRPr lang="de-DE" sz="1800" dirty="0"/>
          </a:p>
          <a:p>
            <a:pPr marL="285750" indent="-285750">
              <a:buFont typeface="Wingdings" pitchFamily="2" charset="2"/>
              <a:buChar char="Ø"/>
            </a:pPr>
            <a:endParaRPr lang="de-DE" sz="1800" dirty="0"/>
          </a:p>
          <a:p>
            <a:pPr marL="285750" indent="-285750">
              <a:buFont typeface="Wingdings" pitchFamily="2" charset="2"/>
              <a:buChar char="Ø"/>
            </a:pPr>
            <a:endParaRPr lang="de-DE" sz="1800" dirty="0"/>
          </a:p>
          <a:p>
            <a:pPr marL="285750" indent="-285750">
              <a:buFont typeface="Wingdings" pitchFamily="2" charset="2"/>
              <a:buChar char="Ø"/>
            </a:pPr>
            <a:r>
              <a:rPr lang="de-DE" sz="1800" dirty="0"/>
              <a:t>Tables are created or deleted via migrations</a:t>
            </a:r>
          </a:p>
          <a:p>
            <a:pPr marL="285750" indent="-285750">
              <a:buFont typeface="Wingdings" pitchFamily="2" charset="2"/>
              <a:buChar char="Ø"/>
            </a:pPr>
            <a:r>
              <a:rPr lang="de-DE" sz="1800" dirty="0"/>
              <a:t>Migrations: </a:t>
            </a:r>
            <a:r>
              <a:rPr lang="de-DE" sz="1800" dirty="0" smtClean="0"/>
              <a:t>Javascript </a:t>
            </a:r>
            <a:r>
              <a:rPr lang="de-DE" sz="1800" dirty="0"/>
              <a:t>files</a:t>
            </a:r>
          </a:p>
        </p:txBody>
      </p:sp>
      <p:sp>
        <p:nvSpPr>
          <p:cNvPr id="1049222" name="Titel 9"/>
          <p:cNvSpPr>
            <a:spLocks noGrp="1"/>
          </p:cNvSpPr>
          <p:nvPr>
            <p:ph type="title"/>
          </p:nvPr>
        </p:nvSpPr>
        <p:spPr>
          <a:xfrm>
            <a:off x="518318" y="301185"/>
            <a:ext cx="6844385" cy="332399"/>
          </a:xfrm>
        </p:spPr>
        <p:txBody>
          <a:bodyPr/>
          <a:lstStyle/>
          <a:p>
            <a:r>
              <a:rPr lang="de-DE" err="1"/>
              <a:t>Carecentive</a:t>
            </a:r>
            <a:endParaRPr lang="de-DE"/>
          </a:p>
        </p:txBody>
      </p:sp>
      <p:pic>
        <p:nvPicPr>
          <p:cNvPr id="2097191" name="Bildplatzhalter 7"/>
          <p:cNvPicPr>
            <a:picLocks noGrp="1" noChangeAspect="1"/>
          </p:cNvPicPr>
          <p:nvPr>
            <p:ph type="pic" sz="quarter" idx="25"/>
          </p:nvPr>
        </p:nvPicPr>
        <p:blipFill>
          <a:blip r:embed="rId3"/>
          <a:srcRect l="5115" r="5115"/>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26" name="Titel 20"/>
          <p:cNvSpPr>
            <a:spLocks noGrp="1"/>
          </p:cNvSpPr>
          <p:nvPr>
            <p:ph type="title"/>
          </p:nvPr>
        </p:nvSpPr>
        <p:spPr>
          <a:xfrm>
            <a:off x="518318" y="2851785"/>
            <a:ext cx="11157743" cy="1154431"/>
          </a:xfrm>
        </p:spPr>
        <p:txBody>
          <a:bodyPr/>
          <a:lstStyle/>
          <a:p>
            <a:r>
              <a:rPr lang="en-US" altLang="de-DE" sz="5400" i="1" dirty="0" err="1">
                <a:latin typeface="Arial Bold Italic" panose="020B0704020202020204" charset="0"/>
                <a:cs typeface="Arial Bold Italic" panose="020B0704020202020204" charset="0"/>
              </a:rPr>
              <a:t>Ziqi</a:t>
            </a:r>
            <a:r>
              <a:rPr lang="en-US" altLang="de-DE" sz="5400" i="1" dirty="0">
                <a:latin typeface="Arial Bold Italic" panose="020B0704020202020204" charset="0"/>
                <a:cs typeface="Arial Bold Italic" panose="020B0704020202020204" charset="0"/>
              </a:rPr>
              <a:t> He</a:t>
            </a:r>
            <a:r>
              <a:rPr lang="de-DE" dirty="0"/>
              <a:t/>
            </a:r>
            <a:br>
              <a:rPr lang="de-DE" dirty="0"/>
            </a:br>
            <a:r>
              <a:rPr lang="en-US" altLang="de-DE" sz="3200" dirty="0"/>
              <a:t>Backend API and Overall Structure</a:t>
            </a:r>
          </a:p>
        </p:txBody>
      </p:sp>
      <p:sp>
        <p:nvSpPr>
          <p:cNvPr id="1049227"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28" name="Fußzeilenplatzhalter 2"/>
          <p:cNvSpPr>
            <a:spLocks noGrp="1"/>
          </p:cNvSpPr>
          <p:nvPr>
            <p:ph type="ftr" sz="quarter" idx="11"/>
          </p:nvPr>
        </p:nvSpPr>
        <p:spPr/>
        <p:txBody>
          <a:bodyPr/>
          <a:lstStyle/>
          <a:p>
            <a:r>
              <a:rPr lang="de-DE"/>
              <a:t>Technische Fakultät</a:t>
            </a:r>
          </a:p>
        </p:txBody>
      </p:sp>
      <p:sp>
        <p:nvSpPr>
          <p:cNvPr id="1049229"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6"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37" name="Fußzeilenplatzhalter 2"/>
          <p:cNvSpPr>
            <a:spLocks noGrp="1"/>
          </p:cNvSpPr>
          <p:nvPr>
            <p:ph type="ftr" sz="quarter" idx="11"/>
          </p:nvPr>
        </p:nvSpPr>
        <p:spPr/>
        <p:txBody>
          <a:bodyPr/>
          <a:lstStyle/>
          <a:p>
            <a:r>
              <a:rPr lang="de-DE"/>
              <a:t>Technische Fakultät</a:t>
            </a:r>
          </a:p>
        </p:txBody>
      </p:sp>
      <p:sp>
        <p:nvSpPr>
          <p:cNvPr id="1049238"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26</a:t>
            </a:fld>
            <a:endParaRPr lang="de-DE"/>
          </a:p>
        </p:txBody>
      </p:sp>
      <p:sp>
        <p:nvSpPr>
          <p:cNvPr id="1049239" name="Titel 30"/>
          <p:cNvSpPr>
            <a:spLocks noGrp="1"/>
          </p:cNvSpPr>
          <p:nvPr>
            <p:ph type="title"/>
          </p:nvPr>
        </p:nvSpPr>
        <p:spPr/>
        <p:txBody>
          <a:bodyPr/>
          <a:lstStyle/>
          <a:p>
            <a:r>
              <a:rPr lang="de-DE"/>
              <a:t>Dolphin Wet API</a:t>
            </a:r>
          </a:p>
        </p:txBody>
      </p:sp>
      <p:grpSp>
        <p:nvGrpSpPr>
          <p:cNvPr id="297" name="Group 18"/>
          <p:cNvGrpSpPr/>
          <p:nvPr/>
        </p:nvGrpSpPr>
        <p:grpSpPr>
          <a:xfrm>
            <a:off x="1634538" y="633583"/>
            <a:ext cx="9266000" cy="5212800"/>
            <a:chOff x="1463000" y="1214062"/>
            <a:chExt cx="9266000" cy="5212125"/>
          </a:xfrm>
        </p:grpSpPr>
        <p:pic>
          <p:nvPicPr>
            <p:cNvPr id="2097193" name="Picture 9"/>
            <p:cNvPicPr>
              <a:picLocks noChangeAspect="1"/>
            </p:cNvPicPr>
            <p:nvPr/>
          </p:nvPicPr>
          <p:blipFill>
            <a:blip r:embed="rId3"/>
            <a:stretch>
              <a:fillRect/>
            </a:stretch>
          </p:blipFill>
          <p:spPr>
            <a:xfrm>
              <a:off x="1463000" y="1214062"/>
              <a:ext cx="9266000" cy="5212125"/>
            </a:xfrm>
            <a:prstGeom prst="rect">
              <a:avLst/>
            </a:prstGeom>
          </p:spPr>
        </p:pic>
        <p:sp>
          <p:nvSpPr>
            <p:cNvPr id="1049240" name="TextBox 12"/>
            <p:cNvSpPr txBox="1"/>
            <p:nvPr/>
          </p:nvSpPr>
          <p:spPr>
            <a:xfrm>
              <a:off x="2178469" y="5459272"/>
              <a:ext cx="1074716" cy="369332"/>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b="1"/>
                <a:t>Client</a:t>
              </a:r>
            </a:p>
          </p:txBody>
        </p:sp>
        <p:sp>
          <p:nvSpPr>
            <p:cNvPr id="1049241" name="TextBox 13"/>
            <p:cNvSpPr txBox="1"/>
            <p:nvPr/>
          </p:nvSpPr>
          <p:spPr>
            <a:xfrm>
              <a:off x="4824687" y="5459272"/>
              <a:ext cx="1074716" cy="369332"/>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b="1"/>
                <a:t>Internet</a:t>
              </a:r>
            </a:p>
          </p:txBody>
        </p:sp>
        <p:sp>
          <p:nvSpPr>
            <p:cNvPr id="1049242" name="TextBox 15"/>
            <p:cNvSpPr txBox="1"/>
            <p:nvPr/>
          </p:nvSpPr>
          <p:spPr>
            <a:xfrm>
              <a:off x="9097825" y="5459272"/>
              <a:ext cx="1074716" cy="369332"/>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b="1"/>
                <a:t>Server</a:t>
              </a:r>
            </a:p>
          </p:txBody>
        </p:sp>
      </p:grpSp>
      <p:sp>
        <p:nvSpPr>
          <p:cNvPr id="1049243" name="TextBox 16"/>
          <p:cNvSpPr txBox="1"/>
          <p:nvPr/>
        </p:nvSpPr>
        <p:spPr>
          <a:xfrm>
            <a:off x="4655800" y="6156627"/>
            <a:ext cx="4442025" cy="156133"/>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en-GB" sz="1000" b="0" i="0" u="none" strike="noStrike" kern="1200" cap="none" spc="0" normalizeH="0" baseline="0" noProof="0">
                <a:ln>
                  <a:noFill/>
                </a:ln>
                <a:solidFill>
                  <a:prstClr val="black"/>
                </a:solidFill>
                <a:effectLst/>
                <a:uLnTx/>
                <a:uFillTx/>
                <a:latin typeface="Arial"/>
                <a:ea typeface="+mn-ea"/>
                <a:cs typeface="+mn-cs"/>
              </a:rPr>
              <a:t>Source: https://www.youtube.com/watch?v=xjigCDPmvIk</a:t>
            </a:r>
            <a:endParaRPr kumimoji="0" lang="x-none" sz="1000" b="0" i="0" u="none" strike="noStrike" kern="1200" cap="none" spc="0" normalizeH="0" baseline="0" noProof="0">
              <a:ln>
                <a:noFill/>
              </a:ln>
              <a:solidFill>
                <a:prstClr val="black"/>
              </a:solidFill>
              <a:effectLst/>
              <a:uLnTx/>
              <a:uFillTx/>
              <a:latin typeface="Arial"/>
              <a:ea typeface="+mn-ea"/>
              <a:cs typeface="+mn-cs"/>
            </a:endParaRPr>
          </a:p>
        </p:txBody>
      </p:sp>
      <p:sp>
        <p:nvSpPr>
          <p:cNvPr id="1049244" name="TextBox 17"/>
          <p:cNvSpPr txBox="1"/>
          <p:nvPr/>
        </p:nvSpPr>
        <p:spPr>
          <a:xfrm>
            <a:off x="2252521" y="2182617"/>
            <a:ext cx="8030033" cy="646331"/>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600" b="1" err="1"/>
              <a:t>Application Programming Interface</a:t>
            </a:r>
          </a:p>
        </p:txBody>
      </p:sp>
      <p:sp>
        <p:nvSpPr>
          <p:cNvPr id="1049245" name="Textplatzhalter 27"/>
          <p:cNvSpPr txBox="1"/>
          <p:nvPr/>
        </p:nvSpPr>
        <p:spPr>
          <a:xfrm>
            <a:off x="518317" y="687598"/>
            <a:ext cx="6844385" cy="249812"/>
          </a:xfrm>
          <a:prstGeom prst="rect">
            <a:avLst/>
          </a:prstGeom>
        </p:spPr>
        <p:txBody>
          <a:bodyPr vert="horz" wrap="square" lIns="0" tIns="0" rIns="360000" bIns="0" rtlCol="0" anchor="t" anchorCtr="0">
            <a:spAutoFit/>
          </a:bodyPr>
          <a:lstStyle>
            <a:defPPr>
              <a:defRPr lang="de-DE"/>
            </a:defPPr>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accent3"/>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err="1"/>
              <a:t>What is API?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9"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50" name="Fußzeilenplatzhalter 2"/>
          <p:cNvSpPr>
            <a:spLocks noGrp="1"/>
          </p:cNvSpPr>
          <p:nvPr>
            <p:ph type="ftr" sz="quarter" idx="11"/>
          </p:nvPr>
        </p:nvSpPr>
        <p:spPr/>
        <p:txBody>
          <a:bodyPr/>
          <a:lstStyle/>
          <a:p>
            <a:r>
              <a:rPr lang="de-DE"/>
              <a:t>Technische Fakultät</a:t>
            </a:r>
          </a:p>
        </p:txBody>
      </p:sp>
      <p:sp>
        <p:nvSpPr>
          <p:cNvPr id="1049251"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27</a:t>
            </a:fld>
            <a:endParaRPr lang="de-DE"/>
          </a:p>
        </p:txBody>
      </p:sp>
      <p:sp>
        <p:nvSpPr>
          <p:cNvPr id="1049252" name="Titel 30"/>
          <p:cNvSpPr>
            <a:spLocks noGrp="1"/>
          </p:cNvSpPr>
          <p:nvPr>
            <p:ph type="title"/>
          </p:nvPr>
        </p:nvSpPr>
        <p:spPr/>
        <p:txBody>
          <a:bodyPr/>
          <a:lstStyle/>
          <a:p>
            <a:r>
              <a:rPr lang="de-DE"/>
              <a:t>Dolphin Wet API</a:t>
            </a:r>
          </a:p>
        </p:txBody>
      </p:sp>
      <p:sp>
        <p:nvSpPr>
          <p:cNvPr id="1049253" name="TextBox 16"/>
          <p:cNvSpPr txBox="1"/>
          <p:nvPr/>
        </p:nvSpPr>
        <p:spPr>
          <a:xfrm>
            <a:off x="3073947" y="6170402"/>
            <a:ext cx="1733124" cy="156133"/>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en-GB" sz="1000" b="0" i="0" u="none" strike="noStrike" kern="1200" cap="none" spc="0" normalizeH="0" baseline="0" noProof="0">
                <a:ln>
                  <a:noFill/>
                </a:ln>
                <a:solidFill>
                  <a:prstClr val="black"/>
                </a:solidFill>
                <a:effectLst/>
                <a:uLnTx/>
                <a:uFillTx/>
                <a:latin typeface="Arial"/>
                <a:ea typeface="+mn-ea"/>
                <a:cs typeface="+mn-cs"/>
              </a:rPr>
              <a:t>Source: https://swagger.io</a:t>
            </a:r>
            <a:endParaRPr kumimoji="0" lang="x-none" sz="1000" b="0" i="0" u="none" strike="noStrike" kern="1200" cap="none" spc="0" normalizeH="0" baseline="0" noProof="0">
              <a:ln>
                <a:noFill/>
              </a:ln>
              <a:solidFill>
                <a:prstClr val="black"/>
              </a:solidFill>
              <a:effectLst/>
              <a:uLnTx/>
              <a:uFillTx/>
              <a:latin typeface="Arial"/>
              <a:ea typeface="+mn-ea"/>
              <a:cs typeface="+mn-cs"/>
            </a:endParaRPr>
          </a:p>
        </p:txBody>
      </p:sp>
      <p:sp>
        <p:nvSpPr>
          <p:cNvPr id="1049254" name="Textplatzhalter 27"/>
          <p:cNvSpPr txBox="1"/>
          <p:nvPr/>
        </p:nvSpPr>
        <p:spPr>
          <a:xfrm>
            <a:off x="518317" y="687598"/>
            <a:ext cx="6844385" cy="249812"/>
          </a:xfrm>
          <a:prstGeom prst="rect">
            <a:avLst/>
          </a:prstGeom>
        </p:spPr>
        <p:txBody>
          <a:bodyPr vert="horz" wrap="square" lIns="0" tIns="0" rIns="360000" bIns="0" rtlCol="0" anchor="t" anchorCtr="0">
            <a:spAutoFit/>
          </a:bodyPr>
          <a:lstStyle>
            <a:defPPr>
              <a:defRPr lang="de-DE"/>
            </a:defPPr>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accent3"/>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API documentation in DOLIMO</a:t>
            </a:r>
          </a:p>
        </p:txBody>
      </p:sp>
      <p:pic>
        <p:nvPicPr>
          <p:cNvPr id="2097194" name="Graphic 10"/>
          <p:cNvPicPr>
            <a:picLocks noChangeAspect="1"/>
          </p:cNvPicPr>
          <p:nvPr/>
        </p:nvPicPr>
        <p:blipFill>
          <a:blip r:embed="rId3" cstate="print"/>
          <a:stretch>
            <a:fillRect/>
          </a:stretch>
        </p:blipFill>
        <p:spPr>
          <a:xfrm>
            <a:off x="7154725" y="3062070"/>
            <a:ext cx="3886200" cy="1117600"/>
          </a:xfrm>
          <a:prstGeom prst="rect">
            <a:avLst/>
          </a:prstGeom>
        </p:spPr>
      </p:pic>
      <p:pic>
        <p:nvPicPr>
          <p:cNvPr id="2097195" name="Graphic 14"/>
          <p:cNvPicPr>
            <a:picLocks noChangeAspect="1"/>
          </p:cNvPicPr>
          <p:nvPr/>
        </p:nvPicPr>
        <p:blipFill>
          <a:blip r:embed="rId4" cstate="print"/>
          <a:stretch>
            <a:fillRect/>
          </a:stretch>
        </p:blipFill>
        <p:spPr>
          <a:xfrm>
            <a:off x="1625683" y="3062070"/>
            <a:ext cx="4000500" cy="1117600"/>
          </a:xfrm>
          <a:prstGeom prst="rect">
            <a:avLst/>
          </a:prstGeom>
        </p:spPr>
      </p:pic>
      <p:sp>
        <p:nvSpPr>
          <p:cNvPr id="1049255" name="TextBox 19"/>
          <p:cNvSpPr txBox="1"/>
          <p:nvPr/>
        </p:nvSpPr>
        <p:spPr>
          <a:xfrm>
            <a:off x="8231262" y="6148196"/>
            <a:ext cx="2278399" cy="156133"/>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10000"/>
              </a:lnSpc>
              <a:spcBef>
                <a:spcPct val="0"/>
              </a:spcBef>
              <a:spcAft>
                <a:spcPts val="1200"/>
              </a:spcAft>
              <a:buClrTx/>
              <a:buSzTx/>
              <a:buFont typeface="Arial" pitchFamily="34" charset="0"/>
              <a:buNone/>
            </a:pPr>
            <a:r>
              <a:rPr kumimoji="0" lang="en-GB" sz="1000" b="0" i="0" u="none" strike="noStrike" kern="1200" cap="none" spc="0" normalizeH="0" baseline="0" noProof="0">
                <a:ln>
                  <a:noFill/>
                </a:ln>
                <a:solidFill>
                  <a:prstClr val="black"/>
                </a:solidFill>
                <a:effectLst/>
                <a:uLnTx/>
                <a:uFillTx/>
                <a:latin typeface="Arial"/>
                <a:ea typeface="+mn-ea"/>
                <a:cs typeface="+mn-cs"/>
              </a:rPr>
              <a:t>https://swagger.io/resources/open-api/</a:t>
            </a:r>
            <a:endParaRPr kumimoji="0" lang="x-none" sz="1000" b="0" i="0" u="none" strike="noStrike" kern="1200" cap="none" spc="0" normalizeH="0" baseline="0" noProof="0">
              <a:ln>
                <a:noFill/>
              </a:ln>
              <a:solidFill>
                <a:prstClr val="black"/>
              </a:solidFill>
              <a:effectLst/>
              <a:uLnTx/>
              <a:uFillTx/>
              <a:latin typeface="Arial"/>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9"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60" name="Fußzeilenplatzhalter 2"/>
          <p:cNvSpPr>
            <a:spLocks noGrp="1"/>
          </p:cNvSpPr>
          <p:nvPr>
            <p:ph type="ftr" sz="quarter" idx="11"/>
          </p:nvPr>
        </p:nvSpPr>
        <p:spPr/>
        <p:txBody>
          <a:bodyPr/>
          <a:lstStyle/>
          <a:p>
            <a:r>
              <a:rPr lang="de-DE"/>
              <a:t>Technische Fakultät</a:t>
            </a:r>
          </a:p>
        </p:txBody>
      </p:sp>
      <p:sp>
        <p:nvSpPr>
          <p:cNvPr id="1049261"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28</a:t>
            </a:fld>
            <a:endParaRPr lang="de-DE"/>
          </a:p>
        </p:txBody>
      </p:sp>
      <p:sp>
        <p:nvSpPr>
          <p:cNvPr id="1049262" name="Titel 30"/>
          <p:cNvSpPr>
            <a:spLocks noGrp="1"/>
          </p:cNvSpPr>
          <p:nvPr>
            <p:ph type="title"/>
          </p:nvPr>
        </p:nvSpPr>
        <p:spPr/>
        <p:txBody>
          <a:bodyPr/>
          <a:lstStyle/>
          <a:p>
            <a:r>
              <a:rPr lang="de-DE"/>
              <a:t>Dolphin Wet API</a:t>
            </a:r>
          </a:p>
        </p:txBody>
      </p:sp>
      <p:sp>
        <p:nvSpPr>
          <p:cNvPr id="1049263" name="Textplatzhalter 27"/>
          <p:cNvSpPr txBox="1"/>
          <p:nvPr/>
        </p:nvSpPr>
        <p:spPr>
          <a:xfrm>
            <a:off x="518317" y="687598"/>
            <a:ext cx="6844385" cy="249812"/>
          </a:xfrm>
          <a:prstGeom prst="rect">
            <a:avLst/>
          </a:prstGeom>
        </p:spPr>
        <p:txBody>
          <a:bodyPr vert="horz" wrap="square" lIns="0" tIns="0" rIns="360000" bIns="0" rtlCol="0" anchor="t" anchorCtr="0">
            <a:spAutoFit/>
          </a:bodyPr>
          <a:lstStyle>
            <a:defPPr>
              <a:defRPr lang="de-DE"/>
            </a:defPPr>
            <a:lvl1pPr marL="0" indent="0" algn="l" defTabSz="914400" rtl="0" eaLnBrk="1" latinLnBrk="0" hangingPunct="1">
              <a:lnSpc>
                <a:spcPct val="110000"/>
              </a:lnSpc>
              <a:spcBef>
                <a:spcPct val="0"/>
              </a:spcBef>
              <a:spcAft>
                <a:spcPts val="1200"/>
              </a:spcAft>
              <a:buFont typeface="Arial" pitchFamily="34" charset="0"/>
              <a:buNone/>
              <a:defRPr sz="1600" kern="1200">
                <a:solidFill>
                  <a:schemeClr val="accent3"/>
                </a:solidFill>
                <a:latin typeface="+mn-lt"/>
                <a:ea typeface="+mn-ea"/>
                <a:cs typeface="+mn-cs"/>
              </a:defRPr>
            </a:lvl1pPr>
            <a:lvl2pPr marL="1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ct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API documentation in DOLIMO</a:t>
            </a:r>
          </a:p>
        </p:txBody>
      </p:sp>
      <p:pic>
        <p:nvPicPr>
          <p:cNvPr id="2097196" name="Picture 5"/>
          <p:cNvPicPr>
            <a:picLocks noChangeAspect="1"/>
          </p:cNvPicPr>
          <p:nvPr/>
        </p:nvPicPr>
        <p:blipFill>
          <a:blip r:embed="rId2"/>
          <a:stretch>
            <a:fillRect/>
          </a:stretch>
        </p:blipFill>
        <p:spPr>
          <a:xfrm>
            <a:off x="1189873" y="1290577"/>
            <a:ext cx="10292226" cy="51787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4"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9265" name="Fußzeilenplatzhalter 2"/>
          <p:cNvSpPr>
            <a:spLocks noGrp="1"/>
          </p:cNvSpPr>
          <p:nvPr>
            <p:ph type="ftr" sz="quarter" idx="11"/>
          </p:nvPr>
        </p:nvSpPr>
        <p:spPr/>
        <p:txBody>
          <a:bodyPr/>
          <a:lstStyle/>
          <a:p>
            <a:r>
              <a:rPr lang="de-DE"/>
              <a:t>Technische Fakultät</a:t>
            </a:r>
          </a:p>
        </p:txBody>
      </p:sp>
      <p:sp>
        <p:nvSpPr>
          <p:cNvPr id="1049266" name="Foliennummernplatzhalter 3"/>
          <p:cNvSpPr>
            <a:spLocks noGrp="1"/>
          </p:cNvSpPr>
          <p:nvPr>
            <p:ph type="sldNum" sz="quarter" idx="12"/>
          </p:nvPr>
        </p:nvSpPr>
        <p:spPr>
          <a:xfrm>
            <a:off x="11482099" y="6634666"/>
            <a:ext cx="127000" cy="114301"/>
          </a:xfrm>
        </p:spPr>
        <p:txBody>
          <a:bodyPr/>
          <a:lstStyle/>
          <a:p>
            <a:fld id="{D949F9DF-37BD-4CD6-BF49-65BA579E1D7A}" type="slidenum">
              <a:rPr lang="de-DE" smtClean="0"/>
              <a:t>29</a:t>
            </a:fld>
            <a:endParaRPr lang="de-DE"/>
          </a:p>
        </p:txBody>
      </p:sp>
      <p:sp>
        <p:nvSpPr>
          <p:cNvPr id="1049267" name="Titel 30"/>
          <p:cNvSpPr>
            <a:spLocks noGrp="1"/>
          </p:cNvSpPr>
          <p:nvPr>
            <p:ph type="title"/>
          </p:nvPr>
        </p:nvSpPr>
        <p:spPr/>
        <p:txBody>
          <a:bodyPr/>
          <a:lstStyle/>
          <a:p>
            <a:r>
              <a:rPr lang="de-DE"/>
              <a:t>Overall architecture</a:t>
            </a:r>
          </a:p>
        </p:txBody>
      </p:sp>
      <p:pic>
        <p:nvPicPr>
          <p:cNvPr id="2097197" name="Picture 7"/>
          <p:cNvPicPr>
            <a:picLocks noChangeAspect="1"/>
          </p:cNvPicPr>
          <p:nvPr/>
        </p:nvPicPr>
        <p:blipFill>
          <a:blip r:embed="rId2"/>
          <a:stretch>
            <a:fillRect/>
          </a:stretch>
        </p:blipFill>
        <p:spPr>
          <a:xfrm>
            <a:off x="2606791" y="1230910"/>
            <a:ext cx="7522861" cy="52339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48705" name="Datumsplatzhalter 1"/>
          <p:cNvSpPr>
            <a:spLocks noGrp="1"/>
          </p:cNvSpPr>
          <p:nvPr>
            <p:ph type="dt" sz="half" idx="10"/>
          </p:nvPr>
        </p:nvSpPr>
        <p:spPr bwMode="auto">
          <a:xfrm>
            <a:off x="10638566" y="6634666"/>
            <a:ext cx="628378" cy="123111"/>
          </a:xfrm>
        </p:spPr>
        <p:txBody>
          <a:bodyPr/>
          <a:lstStyle/>
          <a:p>
            <a:r>
              <a:rPr lang="de-DE" dirty="0" smtClean="0"/>
              <a:t>15 June 2023</a:t>
            </a:r>
            <a:endParaRPr lang="de-DE" dirty="0"/>
          </a:p>
        </p:txBody>
      </p:sp>
      <p:sp>
        <p:nvSpPr>
          <p:cNvPr id="1048706" name="Fußzeilenplatzhalter 2"/>
          <p:cNvSpPr>
            <a:spLocks noGrp="1"/>
          </p:cNvSpPr>
          <p:nvPr>
            <p:ph type="ftr" sz="quarter" idx="11"/>
          </p:nvPr>
        </p:nvSpPr>
        <p:spPr bwMode="auto">
          <a:xfrm>
            <a:off x="518319" y="6634666"/>
            <a:ext cx="5469732" cy="123111"/>
          </a:xfrm>
        </p:spPr>
        <p:txBody>
          <a:bodyPr/>
          <a:lstStyle/>
          <a:p>
            <a:r>
              <a:rPr lang="de-DE"/>
              <a:t>Technische Fakultät</a:t>
            </a:r>
          </a:p>
        </p:txBody>
      </p:sp>
      <p:sp>
        <p:nvSpPr>
          <p:cNvPr id="1048707" name="Foliennummernplatzhalter 3"/>
          <p:cNvSpPr>
            <a:spLocks noGrp="1"/>
          </p:cNvSpPr>
          <p:nvPr>
            <p:ph type="sldNum" sz="quarter" idx="12"/>
          </p:nvPr>
        </p:nvSpPr>
        <p:spPr bwMode="auto">
          <a:xfrm>
            <a:off x="11482099" y="6634666"/>
            <a:ext cx="63500" cy="114301"/>
          </a:xfrm>
        </p:spPr>
        <p:txBody>
          <a:bodyPr/>
          <a:lstStyle/>
          <a:p>
            <a:fld id="{D949F9DF-37BD-4CD6-BF49-65BA579E1D7A}" type="slidenum">
              <a:rPr lang="de-DE"/>
              <a:t>3</a:t>
            </a:fld>
            <a:endParaRPr lang="de-DE"/>
          </a:p>
        </p:txBody>
      </p:sp>
      <p:sp>
        <p:nvSpPr>
          <p:cNvPr id="1048708" name="Titel 9"/>
          <p:cNvSpPr>
            <a:spLocks noGrp="1"/>
          </p:cNvSpPr>
          <p:nvPr>
            <p:ph type="title"/>
          </p:nvPr>
        </p:nvSpPr>
        <p:spPr bwMode="auto">
          <a:xfrm>
            <a:off x="518318" y="301185"/>
            <a:ext cx="6844385" cy="332399"/>
          </a:xfrm>
        </p:spPr>
        <p:txBody>
          <a:bodyPr/>
          <a:lstStyle/>
          <a:p>
            <a:r>
              <a:rPr lang="de-DE" dirty="0" err="1"/>
              <a:t>DoliMo</a:t>
            </a:r>
            <a:r>
              <a:rPr lang="de-DE" dirty="0"/>
              <a:t> – Dolphin Monitoring</a:t>
            </a:r>
            <a:endParaRPr dirty="0"/>
          </a:p>
        </p:txBody>
      </p:sp>
      <p:sp>
        <p:nvSpPr>
          <p:cNvPr id="1048709" name="Textplatzhalter 11"/>
          <p:cNvSpPr>
            <a:spLocks noGrp="1"/>
          </p:cNvSpPr>
          <p:nvPr>
            <p:ph type="body" sz="quarter" idx="37"/>
          </p:nvPr>
        </p:nvSpPr>
        <p:spPr bwMode="auto">
          <a:xfrm>
            <a:off x="517525" y="687388"/>
            <a:ext cx="6845300" cy="270843"/>
          </a:xfrm>
        </p:spPr>
        <p:txBody>
          <a:bodyPr/>
          <a:lstStyle/>
          <a:p>
            <a:r>
              <a:rPr lang="de-DE" dirty="0" smtClean="0"/>
              <a:t>Introduction to the Project</a:t>
            </a:r>
            <a:endParaRPr lang="de-DE" dirty="0"/>
          </a:p>
        </p:txBody>
      </p:sp>
      <p:sp>
        <p:nvSpPr>
          <p:cNvPr id="1048710" name="TextBox 20"/>
          <p:cNvSpPr txBox="1"/>
          <p:nvPr/>
        </p:nvSpPr>
        <p:spPr bwMode="auto">
          <a:xfrm>
            <a:off x="695400" y="1530950"/>
            <a:ext cx="10441160" cy="3323987"/>
          </a:xfrm>
          <a:prstGeom prst="rect">
            <a:avLst/>
          </a:prstGeom>
          <a:noFill/>
        </p:spPr>
        <p:txBody>
          <a:bodyPr wrap="square" rtlCol="0">
            <a:spAutoFit/>
          </a:bodyPr>
          <a:lstStyle/>
          <a:p>
            <a:r>
              <a:rPr lang="en-US" sz="1400" b="1" dirty="0" smtClean="0"/>
              <a:t>Project</a:t>
            </a:r>
            <a:r>
              <a:rPr lang="x-none" sz="1400" b="1" dirty="0" smtClean="0"/>
              <a:t>: </a:t>
            </a:r>
            <a:r>
              <a:rPr lang="en-US" sz="1400" dirty="0" err="1" smtClean="0"/>
              <a:t>DoliMo</a:t>
            </a:r>
            <a:r>
              <a:rPr lang="en-US" sz="1400" dirty="0" smtClean="0"/>
              <a:t> </a:t>
            </a:r>
            <a:r>
              <a:rPr lang="en-US" sz="1400" dirty="0"/>
              <a:t>- Dolphin </a:t>
            </a:r>
            <a:r>
              <a:rPr lang="en-US" sz="1400" dirty="0" smtClean="0"/>
              <a:t>Monitoring, a </a:t>
            </a:r>
            <a:r>
              <a:rPr lang="en-US" sz="1400" dirty="0"/>
              <a:t>project for the Nuremberg Zoo</a:t>
            </a:r>
            <a:r>
              <a:rPr lang="en-US" sz="1400" dirty="0" smtClean="0"/>
              <a:t>.</a:t>
            </a:r>
          </a:p>
          <a:p>
            <a:endParaRPr lang="en-US" sz="1400" dirty="0" smtClean="0"/>
          </a:p>
          <a:p>
            <a:endParaRPr lang="x-none" sz="1400" dirty="0"/>
          </a:p>
          <a:p>
            <a:pPr marL="285750" indent="-285750">
              <a:buFont typeface="Arial" panose="020B0604020202020204" pitchFamily="34" charset="0"/>
              <a:buChar char="•"/>
            </a:pPr>
            <a:r>
              <a:rPr lang="en-US" sz="1400" dirty="0"/>
              <a:t>Goal: Develop an app to make workflow of evaluating health status of </a:t>
            </a:r>
            <a:r>
              <a:rPr lang="en-US" sz="1400" dirty="0" smtClean="0"/>
              <a:t>Dolphins </a:t>
            </a:r>
            <a:r>
              <a:rPr lang="en-US" sz="1400" dirty="0"/>
              <a:t>in the Nuremberg Zoo as simple and intuitive as possible. </a:t>
            </a:r>
            <a:endParaRPr lang="en-US" sz="1400" dirty="0" smtClean="0"/>
          </a:p>
          <a:p>
            <a:pPr marL="285750" indent="-285750">
              <a:buFont typeface="Arial" panose="020B0604020202020204" pitchFamily="34" charset="0"/>
              <a:buChar char="•"/>
            </a:pPr>
            <a:r>
              <a:rPr lang="en-US" sz="1400" dirty="0"/>
              <a:t>Digitally store all collected data directly on site and to guide the persons step by step through the evaluation</a:t>
            </a:r>
            <a:r>
              <a:rPr lang="en-US" sz="1400" dirty="0" smtClean="0"/>
              <a:t>.</a:t>
            </a:r>
          </a:p>
          <a:p>
            <a:pPr marL="285750" indent="-285750">
              <a:buFont typeface="Arial" panose="020B0604020202020204" pitchFamily="34" charset="0"/>
              <a:buChar char="•"/>
            </a:pPr>
            <a:r>
              <a:rPr lang="en-US" sz="1400" dirty="0" smtClean="0"/>
              <a:t>This </a:t>
            </a:r>
            <a:r>
              <a:rPr lang="en-US" sz="1400" dirty="0"/>
              <a:t>app enables a visualization of the measured data to show possible health changes of Dolphins over time</a:t>
            </a:r>
            <a:r>
              <a:rPr lang="en-US" sz="1400" dirty="0" smtClean="0"/>
              <a:t>.</a:t>
            </a:r>
          </a:p>
          <a:p>
            <a:pPr marL="285750" indent="-285750">
              <a:buFont typeface="Arial" panose="020B0604020202020204" pitchFamily="34" charset="0"/>
              <a:buChar char="•"/>
            </a:pPr>
            <a:r>
              <a:rPr lang="en-US" sz="1400" smtClean="0"/>
              <a:t>Step-by-step </a:t>
            </a:r>
            <a:r>
              <a:rPr lang="en-US" sz="1400" dirty="0"/>
              <a:t>guide through the evaluation of the Dolphins themselves</a:t>
            </a:r>
            <a:r>
              <a:rPr lang="en-US" sz="1400" dirty="0" smtClean="0"/>
              <a:t>.</a:t>
            </a:r>
          </a:p>
          <a:p>
            <a:pPr marL="285750" indent="-285750">
              <a:buFont typeface="Arial" panose="020B0604020202020204" pitchFamily="34" charset="0"/>
              <a:buChar char="•"/>
            </a:pPr>
            <a:r>
              <a:rPr lang="en-US" sz="1400" dirty="0" smtClean="0"/>
              <a:t>App evaluates data </a:t>
            </a:r>
            <a:r>
              <a:rPr lang="en-US" sz="1400" dirty="0"/>
              <a:t>in order to make analyses and forecasts about </a:t>
            </a:r>
            <a:r>
              <a:rPr lang="en-US" sz="1400" dirty="0" smtClean="0"/>
              <a:t>well-being of Dolphins.</a:t>
            </a:r>
          </a:p>
          <a:p>
            <a:endParaRPr lang="en-US" sz="1400" dirty="0"/>
          </a:p>
          <a:p>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smtClean="0"/>
          </a:p>
          <a:p>
            <a:endParaRPr lang="x-none" sz="1400" dirty="0"/>
          </a:p>
        </p:txBody>
      </p:sp>
      <p:cxnSp>
        <p:nvCxnSpPr>
          <p:cNvPr id="3145750" name="Straight Connector 6"/>
          <p:cNvCxnSpPr>
            <a:cxnSpLocks/>
          </p:cNvCxnSpPr>
          <p:nvPr/>
        </p:nvCxnSpPr>
        <p:spPr bwMode="auto">
          <a:xfrm>
            <a:off x="2466159" y="4590256"/>
            <a:ext cx="4896544" cy="0"/>
          </a:xfrm>
          <a:prstGeom prst="line">
            <a:avLst/>
          </a:prstGeom>
        </p:spPr>
        <p:style>
          <a:lnRef idx="1">
            <a:schemeClr val="dk1"/>
          </a:lnRef>
          <a:fillRef idx="0">
            <a:schemeClr val="dk1"/>
          </a:fillRef>
          <a:effectRef idx="0">
            <a:schemeClr val="dk1"/>
          </a:effectRef>
          <a:fontRef idx="minor">
            <a:schemeClr val="tx1"/>
          </a:fontRef>
        </p:style>
      </p:cxnSp>
      <p:sp>
        <p:nvSpPr>
          <p:cNvPr id="1048711" name="Rectangle 7"/>
          <p:cNvSpPr/>
          <p:nvPr/>
        </p:nvSpPr>
        <p:spPr bwMode="auto">
          <a:xfrm>
            <a:off x="2783632" y="4008409"/>
            <a:ext cx="4248472" cy="4287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Evaluation Principles</a:t>
            </a:r>
            <a:endParaRPr lang="en-IN" sz="1400" dirty="0">
              <a:solidFill>
                <a:schemeClr val="tx1"/>
              </a:solidFill>
            </a:endParaRPr>
          </a:p>
        </p:txBody>
      </p:sp>
      <p:cxnSp>
        <p:nvCxnSpPr>
          <p:cNvPr id="3145751" name="Straight Arrow Connector 13"/>
          <p:cNvCxnSpPr>
            <a:cxnSpLocks/>
          </p:cNvCxnSpPr>
          <p:nvPr/>
        </p:nvCxnSpPr>
        <p:spPr bwMode="auto">
          <a:xfrm>
            <a:off x="2465845" y="4581127"/>
            <a:ext cx="0" cy="444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52" name="Straight Arrow Connector 15"/>
          <p:cNvCxnSpPr>
            <a:cxnSpLocks/>
          </p:cNvCxnSpPr>
          <p:nvPr/>
        </p:nvCxnSpPr>
        <p:spPr bwMode="auto">
          <a:xfrm>
            <a:off x="4871864" y="4581128"/>
            <a:ext cx="0" cy="444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53" name="Straight Arrow Connector 23"/>
          <p:cNvCxnSpPr>
            <a:cxnSpLocks/>
          </p:cNvCxnSpPr>
          <p:nvPr/>
        </p:nvCxnSpPr>
        <p:spPr bwMode="auto">
          <a:xfrm>
            <a:off x="7362703" y="4581127"/>
            <a:ext cx="0" cy="444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54" name="Straight Arrow Connector 30"/>
          <p:cNvCxnSpPr>
            <a:cxnSpLocks/>
          </p:cNvCxnSpPr>
          <p:nvPr/>
        </p:nvCxnSpPr>
        <p:spPr bwMode="auto">
          <a:xfrm>
            <a:off x="3719736" y="4581127"/>
            <a:ext cx="0" cy="444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55" name="Straight Arrow Connector 32"/>
          <p:cNvCxnSpPr>
            <a:cxnSpLocks/>
          </p:cNvCxnSpPr>
          <p:nvPr/>
        </p:nvCxnSpPr>
        <p:spPr bwMode="auto">
          <a:xfrm>
            <a:off x="6168008" y="4613483"/>
            <a:ext cx="0" cy="444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8712" name="TextBox 34"/>
          <p:cNvSpPr txBox="1"/>
          <p:nvPr/>
        </p:nvSpPr>
        <p:spPr bwMode="auto">
          <a:xfrm>
            <a:off x="2230968" y="5058324"/>
            <a:ext cx="1296146" cy="553998"/>
          </a:xfrm>
          <a:prstGeom prst="rect">
            <a:avLst/>
          </a:prstGeom>
          <a:noFill/>
        </p:spPr>
        <p:txBody>
          <a:bodyPr wrap="square" rtlCol="0">
            <a:spAutoFit/>
          </a:bodyPr>
          <a:lstStyle/>
          <a:p>
            <a:r>
              <a:rPr lang="en-US" sz="1200" dirty="0" smtClean="0">
                <a:ln w="0"/>
                <a:effectLst>
                  <a:outerShdw blurRad="38100" dist="19050" dir="2700000" algn="tl" rotWithShape="0">
                    <a:schemeClr val="dk1">
                      <a:alpha val="40000"/>
                    </a:schemeClr>
                  </a:outerShdw>
                </a:effectLst>
              </a:rPr>
              <a:t>Good</a:t>
            </a:r>
            <a:r>
              <a:rPr lang="en-US" dirty="0" smtClean="0">
                <a:ln w="0"/>
                <a:effectLst>
                  <a:outerShdw blurRad="38100" dist="19050" dir="2700000" algn="tl" rotWithShape="0">
                    <a:schemeClr val="dk1">
                      <a:alpha val="40000"/>
                    </a:schemeClr>
                  </a:outerShdw>
                </a:effectLst>
              </a:rPr>
              <a:t> </a:t>
            </a:r>
          </a:p>
          <a:p>
            <a:r>
              <a:rPr lang="en-US" sz="1200" dirty="0" smtClean="0">
                <a:ln w="0"/>
                <a:effectLst>
                  <a:outerShdw blurRad="38100" dist="19050" dir="2700000" algn="tl" rotWithShape="0">
                    <a:schemeClr val="dk1">
                      <a:alpha val="40000"/>
                    </a:schemeClr>
                  </a:outerShdw>
                </a:effectLst>
              </a:rPr>
              <a:t>Feeding</a:t>
            </a:r>
            <a:endParaRPr lang="en-IN" sz="1200" dirty="0">
              <a:ln w="0"/>
              <a:effectLst>
                <a:outerShdw blurRad="38100" dist="19050" dir="2700000" algn="tl" rotWithShape="0">
                  <a:schemeClr val="dk1">
                    <a:alpha val="40000"/>
                  </a:schemeClr>
                </a:outerShdw>
              </a:effectLst>
            </a:endParaRPr>
          </a:p>
        </p:txBody>
      </p:sp>
      <p:sp>
        <p:nvSpPr>
          <p:cNvPr id="1048713" name="TextBox 35"/>
          <p:cNvSpPr txBox="1"/>
          <p:nvPr/>
        </p:nvSpPr>
        <p:spPr bwMode="auto">
          <a:xfrm>
            <a:off x="3431704" y="5097516"/>
            <a:ext cx="959505" cy="461665"/>
          </a:xfrm>
          <a:prstGeom prst="rect">
            <a:avLst/>
          </a:prstGeom>
          <a:noFill/>
        </p:spPr>
        <p:txBody>
          <a:bodyPr wrap="square" rtlCol="0">
            <a:spAutoFit/>
          </a:bodyPr>
          <a:lstStyle/>
          <a:p>
            <a:r>
              <a:rPr lang="en-IN" sz="1200" dirty="0"/>
              <a:t>Good </a:t>
            </a:r>
            <a:endParaRPr lang="en-IN" sz="1200" dirty="0" smtClean="0"/>
          </a:p>
          <a:p>
            <a:r>
              <a:rPr lang="en-IN" sz="1200" dirty="0" smtClean="0"/>
              <a:t>Housing</a:t>
            </a:r>
            <a:endParaRPr lang="en-IN" sz="1200" dirty="0"/>
          </a:p>
        </p:txBody>
      </p:sp>
      <p:sp>
        <p:nvSpPr>
          <p:cNvPr id="1048714" name="TextBox 36"/>
          <p:cNvSpPr txBox="1"/>
          <p:nvPr/>
        </p:nvSpPr>
        <p:spPr bwMode="auto">
          <a:xfrm>
            <a:off x="4391209" y="5072328"/>
            <a:ext cx="2403564" cy="276999"/>
          </a:xfrm>
          <a:prstGeom prst="rect">
            <a:avLst/>
          </a:prstGeom>
          <a:noFill/>
        </p:spPr>
        <p:txBody>
          <a:bodyPr wrap="square" rtlCol="0">
            <a:spAutoFit/>
          </a:bodyPr>
          <a:lstStyle/>
          <a:p>
            <a:r>
              <a:rPr lang="en-IN" sz="1200" dirty="0"/>
              <a:t>Good Health</a:t>
            </a:r>
          </a:p>
        </p:txBody>
      </p:sp>
      <p:sp>
        <p:nvSpPr>
          <p:cNvPr id="1048715" name="TextBox 37"/>
          <p:cNvSpPr txBox="1"/>
          <p:nvPr/>
        </p:nvSpPr>
        <p:spPr bwMode="auto">
          <a:xfrm>
            <a:off x="5713606" y="5030963"/>
            <a:ext cx="2520280" cy="461665"/>
          </a:xfrm>
          <a:prstGeom prst="rect">
            <a:avLst/>
          </a:prstGeom>
          <a:noFill/>
        </p:spPr>
        <p:txBody>
          <a:bodyPr wrap="square" rtlCol="0">
            <a:spAutoFit/>
          </a:bodyPr>
          <a:lstStyle/>
          <a:p>
            <a:r>
              <a:rPr lang="en-IN" sz="1200" dirty="0"/>
              <a:t>Appropriate </a:t>
            </a:r>
            <a:endParaRPr lang="en-IN" sz="1200" dirty="0" smtClean="0"/>
          </a:p>
          <a:p>
            <a:r>
              <a:rPr lang="en-IN" sz="1200" dirty="0" smtClean="0"/>
              <a:t>Behaviour</a:t>
            </a:r>
            <a:endParaRPr lang="en-IN" sz="1200" dirty="0"/>
          </a:p>
        </p:txBody>
      </p:sp>
      <p:sp>
        <p:nvSpPr>
          <p:cNvPr id="1048716" name="TextBox 38"/>
          <p:cNvSpPr txBox="1"/>
          <p:nvPr/>
        </p:nvSpPr>
        <p:spPr bwMode="auto">
          <a:xfrm>
            <a:off x="7032104" y="5058324"/>
            <a:ext cx="1224136" cy="461665"/>
          </a:xfrm>
          <a:prstGeom prst="rect">
            <a:avLst/>
          </a:prstGeom>
          <a:noFill/>
        </p:spPr>
        <p:txBody>
          <a:bodyPr wrap="square" rtlCol="0">
            <a:spAutoFit/>
          </a:bodyPr>
          <a:lstStyle/>
          <a:p>
            <a:r>
              <a:rPr lang="en-IN" sz="1200" dirty="0" smtClean="0"/>
              <a:t>Emotional</a:t>
            </a:r>
          </a:p>
          <a:p>
            <a:r>
              <a:rPr lang="en-IN" sz="1200" dirty="0" smtClean="0"/>
              <a:t> State</a:t>
            </a:r>
            <a:endParaRPr lang="en-IN"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9" name="Bildplatzhalter 8" descr="Ein Bild, das Text, Geschirr enthält.  Automatisch generierte Beschreibung"/>
          <p:cNvPicPr>
            <a:picLocks noGrp="1" noChangeAspect="1"/>
          </p:cNvPicPr>
          <p:nvPr>
            <p:ph type="pic" sz="quarter" idx="10"/>
          </p:nvPr>
        </p:nvPicPr>
        <p:blipFill>
          <a:blip r:embed="rId2"/>
          <a:srcRect t="11875" b="11875"/>
          <a:stretch>
            <a:fillRect/>
          </a:stretch>
        </p:blipFill>
        <p:spPr/>
      </p:pic>
      <p:sp>
        <p:nvSpPr>
          <p:cNvPr id="1049332" name="Textplatzhalter 3"/>
          <p:cNvSpPr>
            <a:spLocks noGrp="1"/>
          </p:cNvSpPr>
          <p:nvPr>
            <p:ph type="body" sz="quarter" idx="12"/>
          </p:nvPr>
        </p:nvSpPr>
        <p:spPr/>
        <p:txBody>
          <a:bodyPr/>
          <a:lstStyle/>
          <a:p>
            <a:endParaRPr lang="de-DE"/>
          </a:p>
        </p:txBody>
      </p:sp>
      <p:sp>
        <p:nvSpPr>
          <p:cNvPr id="1049333" name="Textplatzhalter 11"/>
          <p:cNvSpPr>
            <a:spLocks noGrp="1"/>
          </p:cNvSpPr>
          <p:nvPr>
            <p:ph type="body" sz="quarter" idx="13"/>
          </p:nvPr>
        </p:nvSpPr>
        <p:spPr>
          <a:xfrm>
            <a:off x="518317" y="3022736"/>
            <a:ext cx="11157745" cy="812530"/>
          </a:xfrm>
        </p:spPr>
        <p:txBody>
          <a:bodyPr/>
          <a:lstStyle/>
          <a:p>
            <a:r>
              <a:rPr lang="de-DE" dirty="0"/>
              <a:t>Thank Y</a:t>
            </a:r>
            <a:r>
              <a:rPr lang="de-DE" dirty="0" smtClean="0"/>
              <a:t>ou for </a:t>
            </a:r>
            <a:r>
              <a:rPr lang="de-DE" dirty="0"/>
              <a:t>Y</a:t>
            </a:r>
            <a:r>
              <a:rPr lang="de-DE" dirty="0" smtClean="0"/>
              <a:t>our </a:t>
            </a:r>
            <a:r>
              <a:rPr lang="de-DE" dirty="0"/>
              <a:t>A</a:t>
            </a:r>
            <a:r>
              <a:rPr lang="de-DE" dirty="0" smtClean="0"/>
              <a:t>ttention!</a:t>
            </a: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Titel 20"/>
          <p:cNvSpPr>
            <a:spLocks noGrp="1"/>
          </p:cNvSpPr>
          <p:nvPr>
            <p:ph type="title"/>
          </p:nvPr>
        </p:nvSpPr>
        <p:spPr>
          <a:xfrm>
            <a:off x="518318" y="2085975"/>
            <a:ext cx="11157743" cy="2686051"/>
          </a:xfrm>
        </p:spPr>
        <p:txBody>
          <a:bodyPr/>
          <a:lstStyle/>
          <a:p>
            <a:r>
              <a:rPr lang="en-US" altLang="de-DE" dirty="0"/>
              <a:t>App Login, Sign-up and </a:t>
            </a:r>
            <a:r>
              <a:rPr lang="en-US" altLang="de-DE" dirty="0" smtClean="0"/>
              <a:t>Registration</a:t>
            </a:r>
            <a:br>
              <a:rPr lang="en-US" altLang="de-DE" dirty="0" smtClean="0"/>
            </a:br>
            <a:r>
              <a:rPr lang="de-DE" dirty="0" smtClean="0"/>
              <a:t/>
            </a:r>
            <a:br>
              <a:rPr lang="de-DE" dirty="0" smtClean="0"/>
            </a:br>
            <a:r>
              <a:rPr lang="de-DE" dirty="0" smtClean="0"/>
              <a:t>Frontend Language Framework and Overview</a:t>
            </a:r>
            <a:br>
              <a:rPr lang="de-DE" dirty="0" smtClean="0"/>
            </a:br>
            <a:r>
              <a:rPr lang="de-DE" dirty="0"/>
              <a:t/>
            </a:r>
            <a:br>
              <a:rPr lang="de-DE" dirty="0"/>
            </a:br>
            <a:r>
              <a:rPr lang="en-US" dirty="0"/>
              <a:t>Ionic </a:t>
            </a:r>
            <a:r>
              <a:rPr lang="en-US" dirty="0" err="1"/>
              <a:t>Vue</a:t>
            </a:r>
            <a:r>
              <a:rPr lang="en-US" dirty="0"/>
              <a:t> Framework, UI and User </a:t>
            </a:r>
            <a:r>
              <a:rPr lang="en-US" dirty="0" smtClean="0"/>
              <a:t>Journey</a:t>
            </a:r>
            <a:endParaRPr lang="de-DE" dirty="0"/>
          </a:p>
        </p:txBody>
      </p:sp>
      <p:sp>
        <p:nvSpPr>
          <p:cNvPr id="1048802"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803" name="Fußzeilenplatzhalter 2"/>
          <p:cNvSpPr>
            <a:spLocks noGrp="1"/>
          </p:cNvSpPr>
          <p:nvPr>
            <p:ph type="ftr" sz="quarter" idx="11"/>
          </p:nvPr>
        </p:nvSpPr>
        <p:spPr/>
        <p:txBody>
          <a:bodyPr/>
          <a:lstStyle/>
          <a:p>
            <a:r>
              <a:rPr lang="de-DE"/>
              <a:t>Technische Fakultät</a:t>
            </a:r>
          </a:p>
        </p:txBody>
      </p:sp>
      <p:sp>
        <p:nvSpPr>
          <p:cNvPr id="1048804" name="Foliennummernplatzhalter 3"/>
          <p:cNvSpPr>
            <a:spLocks noGrp="1"/>
          </p:cNvSpPr>
          <p:nvPr>
            <p:ph type="sldNum" sz="quarter" idx="12"/>
          </p:nvPr>
        </p:nvSpPr>
        <p:spPr>
          <a:xfrm>
            <a:off x="11482099" y="6634666"/>
            <a:ext cx="63500" cy="114301"/>
          </a:xfrm>
        </p:spPr>
        <p:txBody>
          <a:bodyPr/>
          <a:lstStyle/>
          <a:p>
            <a:fld id="{D949F9DF-37BD-4CD6-BF49-65BA579E1D7A}" type="slidenum">
              <a:rPr lang="de-DE" smtClean="0"/>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1" name="Titel 20"/>
          <p:cNvSpPr>
            <a:spLocks noGrp="1"/>
          </p:cNvSpPr>
          <p:nvPr>
            <p:ph type="title"/>
          </p:nvPr>
        </p:nvSpPr>
        <p:spPr>
          <a:xfrm>
            <a:off x="518318" y="2851785"/>
            <a:ext cx="11157743" cy="1154431"/>
          </a:xfrm>
        </p:spPr>
        <p:txBody>
          <a:bodyPr/>
          <a:lstStyle/>
          <a:p>
            <a:r>
              <a:rPr lang="en-US" altLang="de-DE" sz="5400" i="1" dirty="0">
                <a:latin typeface="Arial Bold Italic" panose="020B0704020202020204" charset="0"/>
                <a:cs typeface="Arial Bold Italic" panose="020B0704020202020204" charset="0"/>
              </a:rPr>
              <a:t>Jagyaseni Das</a:t>
            </a:r>
            <a:r>
              <a:rPr lang="de-DE" dirty="0"/>
              <a:t/>
            </a:r>
            <a:br>
              <a:rPr lang="de-DE" dirty="0"/>
            </a:br>
            <a:r>
              <a:rPr lang="en-US" altLang="de-DE" sz="3200" dirty="0" smtClean="0"/>
              <a:t>App Login</a:t>
            </a:r>
            <a:r>
              <a:rPr lang="en-US" altLang="de-DE" sz="3200" dirty="0"/>
              <a:t>,</a:t>
            </a:r>
            <a:r>
              <a:rPr lang="en-US" altLang="de-DE" sz="3200" dirty="0" smtClean="0"/>
              <a:t> Sign-up and Registration</a:t>
            </a:r>
            <a:endParaRPr lang="en-US" altLang="de-DE" sz="3200" dirty="0"/>
          </a:p>
        </p:txBody>
      </p:sp>
      <p:sp>
        <p:nvSpPr>
          <p:cNvPr id="1048872" name="Datumsplatzhalter 1"/>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873" name="Fußzeilenplatzhalter 2"/>
          <p:cNvSpPr>
            <a:spLocks noGrp="1"/>
          </p:cNvSpPr>
          <p:nvPr>
            <p:ph type="ftr" sz="quarter" idx="11"/>
          </p:nvPr>
        </p:nvSpPr>
        <p:spPr/>
        <p:txBody>
          <a:bodyPr/>
          <a:lstStyle/>
          <a:p>
            <a:r>
              <a:rPr lang="de-DE"/>
              <a:t>Technische Fakultät</a:t>
            </a:r>
          </a:p>
        </p:txBody>
      </p:sp>
      <p:sp>
        <p:nvSpPr>
          <p:cNvPr id="1048874" name="Foliennummernplatzhalter 3"/>
          <p:cNvSpPr>
            <a:spLocks noGrp="1"/>
          </p:cNvSpPr>
          <p:nvPr>
            <p:ph type="sldNum" sz="quarter" idx="12"/>
          </p:nvPr>
        </p:nvSpPr>
        <p:spPr>
          <a:xfrm>
            <a:off x="11482099" y="6634666"/>
            <a:ext cx="63500" cy="114301"/>
          </a:xfrm>
        </p:spPr>
        <p:txBody>
          <a:bodyPr/>
          <a:lstStyle/>
          <a:p>
            <a:fld id="{D949F9DF-37BD-4CD6-BF49-65BA579E1D7A}" type="slidenum">
              <a:rPr lang="de-DE" smtClean="0"/>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Datumsplatzhalter 2"/>
          <p:cNvSpPr>
            <a:spLocks noGrp="1"/>
          </p:cNvSpPr>
          <p:nvPr>
            <p:ph type="dt" sz="half" idx="10"/>
          </p:nvPr>
        </p:nvSpPr>
        <p:spPr>
          <a:xfrm>
            <a:off x="10638566" y="6634666"/>
            <a:ext cx="628378" cy="123111"/>
          </a:xfrm>
        </p:spPr>
        <p:txBody>
          <a:bodyPr/>
          <a:lstStyle/>
          <a:p>
            <a:r>
              <a:rPr lang="de-DE" dirty="0" smtClean="0"/>
              <a:t>15 June 2023</a:t>
            </a:r>
            <a:endParaRPr lang="de-DE" dirty="0"/>
          </a:p>
        </p:txBody>
      </p:sp>
      <p:sp>
        <p:nvSpPr>
          <p:cNvPr id="1048882" name="Fußzeilenplatzhalter 3"/>
          <p:cNvSpPr>
            <a:spLocks noGrp="1"/>
          </p:cNvSpPr>
          <p:nvPr>
            <p:ph type="ftr" sz="quarter" idx="11"/>
          </p:nvPr>
        </p:nvSpPr>
        <p:spPr>
          <a:xfrm>
            <a:off x="518319" y="6634666"/>
            <a:ext cx="5469732" cy="123111"/>
          </a:xfrm>
        </p:spPr>
        <p:txBody>
          <a:bodyPr/>
          <a:lstStyle/>
          <a:p>
            <a:r>
              <a:rPr lang="de-DE"/>
              <a:t>Technische Fakultät</a:t>
            </a:r>
          </a:p>
        </p:txBody>
      </p:sp>
      <p:sp>
        <p:nvSpPr>
          <p:cNvPr id="1048883" name="Foliennummernplatzhalter 4"/>
          <p:cNvSpPr>
            <a:spLocks noGrp="1"/>
          </p:cNvSpPr>
          <p:nvPr>
            <p:ph type="sldNum" sz="quarter" idx="12"/>
          </p:nvPr>
        </p:nvSpPr>
        <p:spPr>
          <a:xfrm>
            <a:off x="11482099" y="6634666"/>
            <a:ext cx="63500" cy="114301"/>
          </a:xfrm>
        </p:spPr>
        <p:txBody>
          <a:bodyPr/>
          <a:lstStyle/>
          <a:p>
            <a:fld id="{D949F9DF-37BD-4CD6-BF49-65BA579E1D7A}" type="slidenum">
              <a:rPr lang="de-DE" smtClean="0"/>
              <a:t>6</a:t>
            </a:fld>
            <a:endParaRPr lang="de-DE"/>
          </a:p>
        </p:txBody>
      </p:sp>
      <p:sp>
        <p:nvSpPr>
          <p:cNvPr id="1048884" name="Textplatzhalter 6"/>
          <p:cNvSpPr>
            <a:spLocks noGrp="1"/>
          </p:cNvSpPr>
          <p:nvPr>
            <p:ph type="body" sz="quarter" idx="13"/>
          </p:nvPr>
        </p:nvSpPr>
        <p:spPr>
          <a:xfrm>
            <a:off x="518317" y="1631156"/>
            <a:ext cx="11157745" cy="4569619"/>
          </a:xfrm>
        </p:spPr>
        <p:txBody>
          <a:bodyPr>
            <a:normAutofit/>
          </a:bodyPr>
          <a:lstStyle/>
          <a:p>
            <a:r>
              <a:rPr lang="en-US" sz="1800" dirty="0" smtClean="0"/>
              <a:t>We </a:t>
            </a:r>
            <a:r>
              <a:rPr lang="en-US" sz="1800" dirty="0"/>
              <a:t>are using </a:t>
            </a:r>
            <a:r>
              <a:rPr lang="en-US" sz="1800" b="1" dirty="0" smtClean="0"/>
              <a:t>Ionic </a:t>
            </a:r>
            <a:r>
              <a:rPr lang="en-US" sz="1800" b="1" dirty="0" err="1" smtClean="0"/>
              <a:t>Vue</a:t>
            </a:r>
            <a:r>
              <a:rPr lang="en-US" sz="1800" b="1" dirty="0" smtClean="0"/>
              <a:t> </a:t>
            </a:r>
            <a:r>
              <a:rPr lang="en-US" sz="1800" dirty="0"/>
              <a:t>to create:</a:t>
            </a:r>
          </a:p>
          <a:p>
            <a:pPr marL="285750" indent="-285750">
              <a:buFont typeface="Arial" panose="020B0604020202020204" pitchFamily="34" charset="0"/>
              <a:buChar char="•"/>
            </a:pPr>
            <a:r>
              <a:rPr lang="en-US" sz="1800" dirty="0"/>
              <a:t>Login Page</a:t>
            </a:r>
          </a:p>
          <a:p>
            <a:pPr marL="285750" indent="-285750">
              <a:buFont typeface="Arial" panose="020B0604020202020204" pitchFamily="34" charset="0"/>
              <a:buChar char="•"/>
            </a:pPr>
            <a:r>
              <a:rPr lang="en-US" sz="1800" dirty="0" smtClean="0"/>
              <a:t>Login </a:t>
            </a:r>
            <a:r>
              <a:rPr lang="en-US" sz="1800" dirty="0"/>
              <a:t>Form </a:t>
            </a:r>
            <a:r>
              <a:rPr lang="en-US" sz="1800" dirty="0" smtClean="0"/>
              <a:t>page </a:t>
            </a:r>
          </a:p>
          <a:p>
            <a:pPr marL="285750" indent="-285750">
              <a:buFont typeface="Arial" panose="020B0604020202020204" pitchFamily="34" charset="0"/>
              <a:buChar char="•"/>
            </a:pPr>
            <a:r>
              <a:rPr lang="en-US" sz="1800" dirty="0" smtClean="0"/>
              <a:t>Sign up </a:t>
            </a:r>
            <a:r>
              <a:rPr lang="en-US" sz="1800" dirty="0" smtClean="0"/>
              <a:t>Page</a:t>
            </a:r>
          </a:p>
          <a:p>
            <a:endParaRPr lang="en-US" sz="1800" dirty="0" smtClean="0"/>
          </a:p>
          <a:p>
            <a:r>
              <a:rPr lang="de-DE" sz="1800" dirty="0"/>
              <a:t>Implementation of </a:t>
            </a:r>
            <a:r>
              <a:rPr lang="de-DE" sz="1800" b="1" dirty="0"/>
              <a:t>Ionic Vue </a:t>
            </a:r>
            <a:r>
              <a:rPr lang="de-DE" sz="1800" dirty="0"/>
              <a:t>and coding:</a:t>
            </a:r>
          </a:p>
          <a:p>
            <a:pPr marL="285750" indent="-285750">
              <a:buFont typeface="Wingdings" pitchFamily="2" charset="2"/>
              <a:buChar char="Ø"/>
            </a:pPr>
            <a:r>
              <a:rPr lang="en-US" sz="1800" dirty="0" smtClean="0"/>
              <a:t>From Ionic </a:t>
            </a:r>
            <a:r>
              <a:rPr lang="en-US" sz="1800" dirty="0" err="1"/>
              <a:t>V</a:t>
            </a:r>
            <a:r>
              <a:rPr lang="en-US" sz="1800" dirty="0" err="1" smtClean="0"/>
              <a:t>ue</a:t>
            </a:r>
            <a:r>
              <a:rPr lang="en-US" sz="1800" dirty="0" smtClean="0"/>
              <a:t> </a:t>
            </a:r>
            <a:r>
              <a:rPr lang="en-US" sz="1800" dirty="0"/>
              <a:t>library we are using UI components like template, ion card content, ion icon etc.</a:t>
            </a:r>
            <a:endParaRPr lang="de-DE" sz="1800" dirty="0"/>
          </a:p>
          <a:p>
            <a:pPr marL="285750" indent="-285750">
              <a:buFont typeface="Wingdings" pitchFamily="2" charset="2"/>
              <a:buChar char="Ø"/>
            </a:pPr>
            <a:r>
              <a:rPr lang="en-US" sz="1800" dirty="0" err="1" smtClean="0"/>
              <a:t>TypeScript</a:t>
            </a:r>
            <a:r>
              <a:rPr lang="en-US" sz="1800" dirty="0" smtClean="0"/>
              <a:t> used for creating Login Form, Login and Signup pages.</a:t>
            </a:r>
          </a:p>
        </p:txBody>
      </p:sp>
      <p:sp>
        <p:nvSpPr>
          <p:cNvPr id="1048885" name="Titel 5"/>
          <p:cNvSpPr>
            <a:spLocks noGrp="1"/>
          </p:cNvSpPr>
          <p:nvPr>
            <p:ph type="title"/>
          </p:nvPr>
        </p:nvSpPr>
        <p:spPr>
          <a:xfrm>
            <a:off x="518318" y="301185"/>
            <a:ext cx="6844385" cy="332399"/>
          </a:xfrm>
        </p:spPr>
        <p:txBody>
          <a:bodyPr/>
          <a:lstStyle/>
          <a:p>
            <a:r>
              <a:rPr lang="en-US" dirty="0" smtClean="0"/>
              <a:t>App </a:t>
            </a:r>
            <a:r>
              <a:rPr lang="en-US" dirty="0"/>
              <a:t>Login, Sign-up and Registration</a:t>
            </a:r>
            <a:endParaRPr lang="de-DE" dirty="0"/>
          </a:p>
        </p:txBody>
      </p:sp>
      <p:sp>
        <p:nvSpPr>
          <p:cNvPr id="1048886" name="Textplatzhalter 7"/>
          <p:cNvSpPr>
            <a:spLocks noGrp="1"/>
          </p:cNvSpPr>
          <p:nvPr>
            <p:ph type="body" sz="quarter" idx="37"/>
          </p:nvPr>
        </p:nvSpPr>
        <p:spPr>
          <a:xfrm>
            <a:off x="517525" y="687388"/>
            <a:ext cx="6845300" cy="249237"/>
          </a:xfrm>
        </p:spPr>
        <p:txBody>
          <a:bodyPr/>
          <a:lstStyle/>
          <a:p>
            <a:r>
              <a:rPr lang="de-DE" dirty="0" smtClean="0"/>
              <a:t>How Ionic Vue is used and implemented</a:t>
            </a:r>
            <a:endParaRPr lang="de-DE"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0" name="Text Placeholder 1"/>
          <p:cNvSpPr>
            <a:spLocks noGrp="1"/>
          </p:cNvSpPr>
          <p:nvPr>
            <p:ph type="body" sz="quarter" idx="11"/>
          </p:nvPr>
        </p:nvSpPr>
        <p:spPr/>
        <p:txBody>
          <a:bodyPr/>
          <a:lstStyle/>
          <a:p>
            <a:endParaRPr lang="en-US"/>
          </a:p>
        </p:txBody>
      </p:sp>
      <p:sp>
        <p:nvSpPr>
          <p:cNvPr id="1048891" name="Picture Placeholder 2"/>
          <p:cNvSpPr>
            <a:spLocks noGrp="1"/>
          </p:cNvSpPr>
          <p:nvPr>
            <p:ph type="pic" sz="quarter" idx="10"/>
          </p:nvPr>
        </p:nvSpPr>
        <p:spPr/>
      </p:sp>
      <p:sp>
        <p:nvSpPr>
          <p:cNvPr id="1048892" name="Title 3"/>
          <p:cNvSpPr>
            <a:spLocks noGrp="1"/>
          </p:cNvSpPr>
          <p:nvPr>
            <p:ph type="title"/>
          </p:nvPr>
        </p:nvSpPr>
        <p:spPr>
          <a:xfrm>
            <a:off x="520163" y="2913731"/>
            <a:ext cx="0" cy="1075690"/>
          </a:xfrm>
        </p:spPr>
        <p:txBody>
          <a:bodyPr/>
          <a:lstStyle/>
          <a:p>
            <a:endParaRPr lang="en-US"/>
          </a:p>
        </p:txBody>
      </p:sp>
      <p:pic>
        <p:nvPicPr>
          <p:cNvPr id="2097162" name="Picture 2" descr="C:\Users\sumit\OneDrive\Pictures\Screenshots\Screenshot 2023-06-06 145408.png"/>
          <p:cNvPicPr>
            <a:picLocks noChangeAspect="1" noChangeArrowheads="1"/>
          </p:cNvPicPr>
          <p:nvPr/>
        </p:nvPicPr>
        <p:blipFill>
          <a:blip r:embed="rId2"/>
          <a:srcRect/>
          <a:stretch>
            <a:fillRect/>
          </a:stretch>
        </p:blipFill>
        <p:spPr bwMode="auto">
          <a:xfrm>
            <a:off x="452398" y="2214554"/>
            <a:ext cx="1845220" cy="3997340"/>
          </a:xfrm>
          <a:prstGeom prst="rect">
            <a:avLst/>
          </a:prstGeom>
          <a:noFill/>
        </p:spPr>
      </p:pic>
      <p:pic>
        <p:nvPicPr>
          <p:cNvPr id="2097163" name="Picture 3" descr="C:\Users\sumit\OneDrive\Pictures\Screenshots\Screenshot 2023-06-06 145453.png"/>
          <p:cNvPicPr>
            <a:picLocks noChangeAspect="1" noChangeArrowheads="1"/>
          </p:cNvPicPr>
          <p:nvPr/>
        </p:nvPicPr>
        <p:blipFill>
          <a:blip r:embed="rId3"/>
          <a:srcRect/>
          <a:stretch>
            <a:fillRect/>
          </a:stretch>
        </p:blipFill>
        <p:spPr bwMode="auto">
          <a:xfrm>
            <a:off x="2881290" y="2571744"/>
            <a:ext cx="8147070" cy="286385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3" name="Text Placeholder 1"/>
          <p:cNvSpPr>
            <a:spLocks noGrp="1"/>
          </p:cNvSpPr>
          <p:nvPr>
            <p:ph type="body" sz="quarter" idx="11"/>
          </p:nvPr>
        </p:nvSpPr>
        <p:spPr/>
        <p:txBody>
          <a:bodyPr/>
          <a:lstStyle/>
          <a:p>
            <a:endParaRPr lang="en-US"/>
          </a:p>
        </p:txBody>
      </p:sp>
      <p:sp>
        <p:nvSpPr>
          <p:cNvPr id="1048894" name="Picture Placeholder 2"/>
          <p:cNvSpPr>
            <a:spLocks noGrp="1"/>
          </p:cNvSpPr>
          <p:nvPr>
            <p:ph type="pic" sz="quarter" idx="10"/>
          </p:nvPr>
        </p:nvSpPr>
        <p:spPr/>
      </p:sp>
      <p:sp>
        <p:nvSpPr>
          <p:cNvPr id="1048895" name="Title 3"/>
          <p:cNvSpPr>
            <a:spLocks noGrp="1"/>
          </p:cNvSpPr>
          <p:nvPr>
            <p:ph type="title"/>
          </p:nvPr>
        </p:nvSpPr>
        <p:spPr>
          <a:xfrm>
            <a:off x="520163" y="2913731"/>
            <a:ext cx="0" cy="1075690"/>
          </a:xfrm>
        </p:spPr>
        <p:txBody>
          <a:bodyPr/>
          <a:lstStyle/>
          <a:p>
            <a:endParaRPr lang="en-US"/>
          </a:p>
        </p:txBody>
      </p:sp>
      <p:pic>
        <p:nvPicPr>
          <p:cNvPr id="2097164" name="Picture 2" descr="C:\Users\sumit\OneDrive\Pictures\Screenshots\Screenshot 2023-06-06 145741.png"/>
          <p:cNvPicPr>
            <a:picLocks noChangeAspect="1" noChangeArrowheads="1"/>
          </p:cNvPicPr>
          <p:nvPr/>
        </p:nvPicPr>
        <p:blipFill>
          <a:blip r:embed="rId2"/>
          <a:srcRect/>
          <a:stretch>
            <a:fillRect/>
          </a:stretch>
        </p:blipFill>
        <p:spPr bwMode="auto">
          <a:xfrm>
            <a:off x="523836" y="2071678"/>
            <a:ext cx="2137902" cy="4641859"/>
          </a:xfrm>
          <a:prstGeom prst="rect">
            <a:avLst/>
          </a:prstGeom>
          <a:noFill/>
        </p:spPr>
      </p:pic>
      <p:pic>
        <p:nvPicPr>
          <p:cNvPr id="2097165" name="Picture 3" descr="C:\Users\sumit\OneDrive\Pictures\Screenshots\Screenshot 2023-06-06 145814.png"/>
          <p:cNvPicPr>
            <a:picLocks noChangeAspect="1" noChangeArrowheads="1"/>
          </p:cNvPicPr>
          <p:nvPr/>
        </p:nvPicPr>
        <p:blipFill>
          <a:blip r:embed="rId3"/>
          <a:srcRect/>
          <a:stretch>
            <a:fillRect/>
          </a:stretch>
        </p:blipFill>
        <p:spPr bwMode="auto">
          <a:xfrm>
            <a:off x="3952860" y="2062158"/>
            <a:ext cx="6716728" cy="4697417"/>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Text Placeholder 1"/>
          <p:cNvSpPr>
            <a:spLocks noGrp="1"/>
          </p:cNvSpPr>
          <p:nvPr>
            <p:ph type="body" sz="quarter" idx="11"/>
          </p:nvPr>
        </p:nvSpPr>
        <p:spPr/>
        <p:txBody>
          <a:bodyPr/>
          <a:lstStyle/>
          <a:p>
            <a:endParaRPr lang="en-US"/>
          </a:p>
        </p:txBody>
      </p:sp>
      <p:sp>
        <p:nvSpPr>
          <p:cNvPr id="1048897" name="Picture Placeholder 2"/>
          <p:cNvSpPr>
            <a:spLocks noGrp="1"/>
          </p:cNvSpPr>
          <p:nvPr>
            <p:ph type="pic" sz="quarter" idx="10"/>
          </p:nvPr>
        </p:nvSpPr>
        <p:spPr/>
      </p:sp>
      <p:sp>
        <p:nvSpPr>
          <p:cNvPr id="1048898" name="Title 3"/>
          <p:cNvSpPr>
            <a:spLocks noGrp="1"/>
          </p:cNvSpPr>
          <p:nvPr>
            <p:ph type="title"/>
          </p:nvPr>
        </p:nvSpPr>
        <p:spPr>
          <a:xfrm>
            <a:off x="520163" y="2913731"/>
            <a:ext cx="0" cy="1075690"/>
          </a:xfrm>
        </p:spPr>
        <p:txBody>
          <a:bodyPr/>
          <a:lstStyle/>
          <a:p>
            <a:endParaRPr lang="en-US"/>
          </a:p>
        </p:txBody>
      </p:sp>
      <p:pic>
        <p:nvPicPr>
          <p:cNvPr id="2097166" name="Picture 2" descr="C:\Users\sumit\OneDrive\Pictures\Screenshots\Screenshot 2023-06-06 150032.png"/>
          <p:cNvPicPr>
            <a:picLocks noChangeAspect="1" noChangeArrowheads="1"/>
          </p:cNvPicPr>
          <p:nvPr/>
        </p:nvPicPr>
        <p:blipFill>
          <a:blip r:embed="rId2"/>
          <a:srcRect/>
          <a:stretch>
            <a:fillRect/>
          </a:stretch>
        </p:blipFill>
        <p:spPr bwMode="auto">
          <a:xfrm>
            <a:off x="666712" y="1785926"/>
            <a:ext cx="2105783" cy="4567257"/>
          </a:xfrm>
          <a:prstGeom prst="rect">
            <a:avLst/>
          </a:prstGeom>
          <a:noFill/>
        </p:spPr>
      </p:pic>
      <p:pic>
        <p:nvPicPr>
          <p:cNvPr id="2097167" name="Picture 4" descr="C:\Users\sumit\OneDrive\Pictures\Screenshots\Screenshot 2023-06-06 150006.png"/>
          <p:cNvPicPr>
            <a:picLocks noChangeAspect="1" noChangeArrowheads="1"/>
          </p:cNvPicPr>
          <p:nvPr/>
        </p:nvPicPr>
        <p:blipFill>
          <a:blip r:embed="rId3"/>
          <a:srcRect/>
          <a:stretch>
            <a:fillRect/>
          </a:stretch>
        </p:blipFill>
        <p:spPr bwMode="auto">
          <a:xfrm>
            <a:off x="4738678" y="1714488"/>
            <a:ext cx="6958026" cy="4606912"/>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accent6"/>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704020202020204" pitchFamily="34" charset="0"/>
          <a:buNone/>
          <a:defRPr kumimoji="0" sz="1600" b="0" i="0" u="none" strike="noStrike" kern="1200" cap="none" spc="0" normalizeH="0" baseline="0" noProof="0" dirty="0" smtClean="0">
            <a:ln>
              <a:noFill/>
            </a:ln>
            <a:solidFill>
              <a:schemeClr val="tx1"/>
            </a:solidFill>
            <a:effectLst/>
            <a:uLnTx/>
            <a:uFillTx/>
            <a:latin typeface="Arial" panose="020B0704020202020204"/>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704020202020204" pitchFamily="34" charset="0"/>
          <a:buNone/>
          <a:defRPr kumimoji="0" sz="1600" b="0" i="0" u="none" strike="noStrike" kern="1200" cap="none" spc="0" normalizeH="0" baseline="0" noProof="0" dirty="0" smtClean="0">
            <a:ln>
              <a:noFill/>
            </a:ln>
            <a:solidFill>
              <a:prstClr val="black"/>
            </a:solidFill>
            <a:effectLst/>
            <a:uLnTx/>
            <a:uFillTx/>
            <a:latin typeface="Arial" panose="020B0704020202020204"/>
            <a:ea typeface="+mn-ea"/>
            <a:cs typeface="+mn-cs"/>
          </a:defRPr>
        </a:defPPr>
      </a:lstStyle>
    </a:txDef>
  </a:objectDefaults>
  <a:extraClrSchemeLst/>
</a:theme>
</file>

<file path=ppt/theme/theme4.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theme>
</file>

<file path=ppt/theme/theme5.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theme>
</file>

<file path=ppt/theme/theme6.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1037</Words>
  <Application>Microsoft Office PowerPoint</Application>
  <PresentationFormat>Widescreen</PresentationFormat>
  <Paragraphs>268</Paragraphs>
  <Slides>30</Slides>
  <Notes>5</Notes>
  <HiddenSlides>0</HiddenSlides>
  <MMClips>1</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30</vt:i4>
      </vt:variant>
    </vt:vector>
  </HeadingPairs>
  <TitlesOfParts>
    <vt:vector size="43" baseType="lpstr">
      <vt:lpstr>Arial</vt:lpstr>
      <vt:lpstr>Arial Bold Italic</vt:lpstr>
      <vt:lpstr>Calibri</vt:lpstr>
      <vt:lpstr>Open Sans</vt:lpstr>
      <vt:lpstr>Red Hat Text</vt:lpstr>
      <vt:lpstr>Symbol</vt:lpstr>
      <vt:lpstr>Wingdings</vt:lpstr>
      <vt:lpstr>Office Theme</vt:lpstr>
      <vt:lpstr>FAU - Technische Fakultät</vt:lpstr>
      <vt:lpstr>FAU - Technische Fakultät</vt:lpstr>
      <vt:lpstr>FAU - Technische Fakultät</vt:lpstr>
      <vt:lpstr>FAU - Technische Fakultät</vt:lpstr>
      <vt:lpstr>FAU - Technische Fakultät</vt:lpstr>
      <vt:lpstr>Dolphin Health Monitoring: DoliMo App</vt:lpstr>
      <vt:lpstr>Agenda and Overview of Project</vt:lpstr>
      <vt:lpstr>DoliMo – Dolphin Monitoring</vt:lpstr>
      <vt:lpstr>App Login, Sign-up and Registration  Frontend Language Framework and Overview  Ionic Vue Framework, UI and User Journey</vt:lpstr>
      <vt:lpstr>Jagyaseni Das App Login, Sign-up and Registration</vt:lpstr>
      <vt:lpstr>App Login, Sign-up and Registration</vt:lpstr>
      <vt:lpstr>PowerPoint Presentation</vt:lpstr>
      <vt:lpstr>PowerPoint Presentation</vt:lpstr>
      <vt:lpstr>PowerPoint Presentation</vt:lpstr>
      <vt:lpstr>Constantin Wolff Frontend Language Framework and Overview</vt:lpstr>
      <vt:lpstr>DoliMo – Dolphin Monitoring</vt:lpstr>
      <vt:lpstr>DoliMo – Dolphin Monitoring</vt:lpstr>
      <vt:lpstr>Ishitha Padmaraju Ionic Vue Framework, UI and User Journey</vt:lpstr>
      <vt:lpstr>Ionic Vue Framework</vt:lpstr>
      <vt:lpstr>Ionic Vue UI</vt:lpstr>
      <vt:lpstr>User Journey in DoliMo App</vt:lpstr>
      <vt:lpstr>Backend Data Structure  Tables and Framework   API and Overall Structure</vt:lpstr>
      <vt:lpstr>Andreas Hierl Backend Data Structure</vt:lpstr>
      <vt:lpstr>Structure given by the Tiergarten</vt:lpstr>
      <vt:lpstr>PowerPoint Presentation</vt:lpstr>
      <vt:lpstr>Daniel Sakarli Backend Tables and Framework</vt:lpstr>
      <vt:lpstr>Tables</vt:lpstr>
      <vt:lpstr>Backend Framework</vt:lpstr>
      <vt:lpstr>Carecentive</vt:lpstr>
      <vt:lpstr>Ziqi He Backend API and Overall Structure</vt:lpstr>
      <vt:lpstr>Dolphin Wet API</vt:lpstr>
      <vt:lpstr>Dolphin Wet API</vt:lpstr>
      <vt:lpstr>Dolphin Wet API</vt:lpstr>
      <vt:lpstr>Overall architecture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DoliMo – Dolphin Monitoring</dc:title>
  <dc:creator>Jagyaseni Das</dc:creator>
  <cp:lastModifiedBy>Jagyaseni Das</cp:lastModifiedBy>
  <cp:revision>4</cp:revision>
  <dcterms:created xsi:type="dcterms:W3CDTF">2023-06-05T12:42:18Z</dcterms:created>
  <dcterms:modified xsi:type="dcterms:W3CDTF">2023-06-06T10:42:10Z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5e4a156c34c14961bbe326132c9b9e54</vt:lpwstr>
  </property>
</Properties>
</file>